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presProps.xml" ContentType="application/vnd.openxmlformats-officedocument.presentationml.presProps+xml"/>
  <Override PartName="/ppt/media/image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sldIdLst>
    <p:sldId id="256" r:id="rId13"/>
  </p:sldIdLst>
  <p:sldSz cx="42291000" cy="2971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114280" y="1185480"/>
            <a:ext cx="38061360" cy="49622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 name="PlaceHolder 2"/>
          <p:cNvSpPr>
            <a:spLocks noGrp="1"/>
          </p:cNvSpPr>
          <p:nvPr>
            <p:ph type="subTitle"/>
          </p:nvPr>
        </p:nvSpPr>
        <p:spPr>
          <a:xfrm>
            <a:off x="2114280" y="6953760"/>
            <a:ext cx="38061360" cy="172360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504D25D-17E3-47C0-9945-523737071E2A}" type="slidenum">
              <a:t>&lt;#&gt;</a:t>
            </a:fld>
          </a:p>
        </p:txBody>
      </p:sp>
      <p:sp>
        <p:nvSpPr>
          <p:cNvPr id="6" name="PlaceHolder 5"/>
          <p:cNvSpPr>
            <a:spLocks noGrp="1"/>
          </p:cNvSpPr>
          <p:nvPr>
            <p:ph type="dt" idx="3"/>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DD65CCE0-1B92-45A1-88CA-137809D610A0}" type="slidenum">
              <a:t>&lt;#&gt;</a:t>
            </a:fld>
          </a:p>
        </p:txBody>
      </p:sp>
      <p:sp>
        <p:nvSpPr>
          <p:cNvPr id="4" name="PlaceHolder 3"/>
          <p:cNvSpPr>
            <a:spLocks noGrp="1"/>
          </p:cNvSpPr>
          <p:nvPr>
            <p:ph type="dt" idx="30"/>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5D922AE2-4BA1-492E-AA2E-EC6E02837E5F}" type="slidenum">
              <a:t>&lt;#&gt;</a:t>
            </a:fld>
          </a:p>
        </p:txBody>
      </p:sp>
      <p:sp>
        <p:nvSpPr>
          <p:cNvPr id="4" name="PlaceHolder 3"/>
          <p:cNvSpPr>
            <a:spLocks noGrp="1"/>
          </p:cNvSpPr>
          <p:nvPr>
            <p:ph type="dt" idx="33"/>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892F334-5A20-4959-B10C-5DD63767067B}" type="slidenum">
              <a:t>&lt;#&gt;</a:t>
            </a:fld>
          </a:p>
        </p:txBody>
      </p:sp>
      <p:sp>
        <p:nvSpPr>
          <p:cNvPr id="4" name="PlaceHolder 3"/>
          <p:cNvSpPr>
            <a:spLocks noGrp="1"/>
          </p:cNvSpPr>
          <p:nvPr>
            <p:ph type="dt" idx="6"/>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172731A-D678-4825-ADBF-33B81B329209}" type="slidenum">
              <a:t>&lt;#&gt;</a:t>
            </a:fld>
          </a:p>
        </p:txBody>
      </p:sp>
      <p:sp>
        <p:nvSpPr>
          <p:cNvPr id="4" name="PlaceHolder 3"/>
          <p:cNvSpPr>
            <a:spLocks noGrp="1"/>
          </p:cNvSpPr>
          <p:nvPr>
            <p:ph type="dt" idx="9"/>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114280" y="1185480"/>
            <a:ext cx="38061360" cy="49622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 name="PlaceHolder 2"/>
          <p:cNvSpPr>
            <a:spLocks noGrp="1"/>
          </p:cNvSpPr>
          <p:nvPr>
            <p:ph/>
          </p:nvPr>
        </p:nvSpPr>
        <p:spPr>
          <a:xfrm>
            <a:off x="2114280" y="6953760"/>
            <a:ext cx="38061360" cy="172360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F1FF35DB-CBCF-4CAA-8986-2BDFC4B2164D}" type="slidenum">
              <a:t>&lt;#&gt;</a:t>
            </a:fld>
          </a:p>
        </p:txBody>
      </p:sp>
      <p:sp>
        <p:nvSpPr>
          <p:cNvPr id="6" name="PlaceHolder 5"/>
          <p:cNvSpPr>
            <a:spLocks noGrp="1"/>
          </p:cNvSpPr>
          <p:nvPr>
            <p:ph type="dt" idx="12"/>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C30767D8-EFAF-4296-89EF-EE38F02E8D80}" type="slidenum">
              <a:t>&lt;#&gt;</a:t>
            </a:fld>
          </a:p>
        </p:txBody>
      </p:sp>
      <p:sp>
        <p:nvSpPr>
          <p:cNvPr id="4" name="PlaceHolder 3"/>
          <p:cNvSpPr>
            <a:spLocks noGrp="1"/>
          </p:cNvSpPr>
          <p:nvPr>
            <p:ph type="dt" idx="15"/>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114280" y="1185480"/>
            <a:ext cx="38061360" cy="49622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9" name="PlaceHolder 2"/>
          <p:cNvSpPr>
            <a:spLocks noGrp="1"/>
          </p:cNvSpPr>
          <p:nvPr>
            <p:ph/>
          </p:nvPr>
        </p:nvSpPr>
        <p:spPr>
          <a:xfrm>
            <a:off x="2114280" y="6953760"/>
            <a:ext cx="18573840" cy="172360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0" name="PlaceHolder 3"/>
          <p:cNvSpPr>
            <a:spLocks noGrp="1"/>
          </p:cNvSpPr>
          <p:nvPr>
            <p:ph/>
          </p:nvPr>
        </p:nvSpPr>
        <p:spPr>
          <a:xfrm>
            <a:off x="21617280" y="6953760"/>
            <a:ext cx="18573840" cy="172360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3A9CDDD1-B699-4FC4-8871-4B4B185E1F24}" type="slidenum">
              <a:t>&lt;#&gt;</a:t>
            </a:fld>
          </a:p>
        </p:txBody>
      </p:sp>
      <p:sp>
        <p:nvSpPr>
          <p:cNvPr id="7" name="PlaceHolder 6"/>
          <p:cNvSpPr>
            <a:spLocks noGrp="1"/>
          </p:cNvSpPr>
          <p:nvPr>
            <p:ph type="dt" idx="18"/>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B87E0A5B-8288-4A34-9212-E781FF4EF1D6}" type="slidenum">
              <a:t>&lt;#&gt;</a:t>
            </a:fld>
          </a:p>
        </p:txBody>
      </p:sp>
      <p:sp>
        <p:nvSpPr>
          <p:cNvPr id="4" name="PlaceHolder 3"/>
          <p:cNvSpPr>
            <a:spLocks noGrp="1"/>
          </p:cNvSpPr>
          <p:nvPr>
            <p:ph type="dt" idx="2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 name="PlaceHolder 1"/>
          <p:cNvSpPr>
            <a:spLocks noGrp="1"/>
          </p:cNvSpPr>
          <p:nvPr>
            <p:ph type="title"/>
          </p:nvPr>
        </p:nvSpPr>
        <p:spPr>
          <a:xfrm>
            <a:off x="2114280" y="1185480"/>
            <a:ext cx="38061360" cy="49622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BBFF7B51-EC62-4907-8C80-B6DC3F683251}" type="slidenum">
              <a:t>&lt;#&gt;</a:t>
            </a:fld>
          </a:p>
        </p:txBody>
      </p:sp>
      <p:sp>
        <p:nvSpPr>
          <p:cNvPr id="5" name="PlaceHolder 4"/>
          <p:cNvSpPr>
            <a:spLocks noGrp="1"/>
          </p:cNvSpPr>
          <p:nvPr>
            <p:ph type="dt" idx="24"/>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E8226D9E-2905-4C8D-A941-CD90DE1C0749}" type="slidenum">
              <a:t>&lt;#&gt;</a:t>
            </a:fld>
          </a:p>
        </p:txBody>
      </p:sp>
      <p:sp>
        <p:nvSpPr>
          <p:cNvPr id="4" name="PlaceHolder 3"/>
          <p:cNvSpPr>
            <a:spLocks noGrp="1"/>
          </p:cNvSpPr>
          <p:nvPr>
            <p:ph type="dt" idx="27"/>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114280" y="1185480"/>
            <a:ext cx="38061000" cy="4961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 name="PlaceHolder 2"/>
          <p:cNvSpPr>
            <a:spLocks noGrp="1"/>
          </p:cNvSpPr>
          <p:nvPr>
            <p:ph type="ftr" idx="1"/>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 name="PlaceHolder 3"/>
          <p:cNvSpPr>
            <a:spLocks noGrp="1"/>
          </p:cNvSpPr>
          <p:nvPr>
            <p:ph type="sldNum" idx="2"/>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0B0EBDD9-1FB8-4A5B-8AA9-3DABBD976338}"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3" name="PlaceHolder 4"/>
          <p:cNvSpPr>
            <a:spLocks noGrp="1"/>
          </p:cNvSpPr>
          <p:nvPr>
            <p:ph type="dt" idx="3"/>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ftr" idx="28"/>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5" name="PlaceHolder 2"/>
          <p:cNvSpPr>
            <a:spLocks noGrp="1"/>
          </p:cNvSpPr>
          <p:nvPr>
            <p:ph type="sldNum" idx="29"/>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07230ABC-051B-4854-815D-77AFBCEE8048}"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46" name="PlaceHolder 3"/>
          <p:cNvSpPr>
            <a:spLocks noGrp="1"/>
          </p:cNvSpPr>
          <p:nvPr>
            <p:ph type="dt" idx="30"/>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ftr" idx="31"/>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8" name="PlaceHolder 2"/>
          <p:cNvSpPr>
            <a:spLocks noGrp="1"/>
          </p:cNvSpPr>
          <p:nvPr>
            <p:ph type="sldNum" idx="32"/>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0C52F543-8D37-420B-B8C3-51E15222A24D}"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49" name="PlaceHolder 3"/>
          <p:cNvSpPr>
            <a:spLocks noGrp="1"/>
          </p:cNvSpPr>
          <p:nvPr>
            <p:ph type="dt" idx="33"/>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ftr" idx="4"/>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7" name="PlaceHolder 2"/>
          <p:cNvSpPr>
            <a:spLocks noGrp="1"/>
          </p:cNvSpPr>
          <p:nvPr>
            <p:ph type="sldNum" idx="5"/>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29B3D189-DDF2-4428-9D0F-C332029E1793}"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8" name="PlaceHolder 3"/>
          <p:cNvSpPr>
            <a:spLocks noGrp="1"/>
          </p:cNvSpPr>
          <p:nvPr>
            <p:ph type="dt" idx="6"/>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ftr" idx="7"/>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0" name="PlaceHolder 2"/>
          <p:cNvSpPr>
            <a:spLocks noGrp="1"/>
          </p:cNvSpPr>
          <p:nvPr>
            <p:ph type="sldNum" idx="8"/>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7A4900F4-4176-4248-9FB5-994252CFDA8F}"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11" name="PlaceHolder 3"/>
          <p:cNvSpPr>
            <a:spLocks noGrp="1"/>
          </p:cNvSpPr>
          <p:nvPr>
            <p:ph type="dt" idx="9"/>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2114280" y="1185480"/>
            <a:ext cx="38061000" cy="4961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3" name="PlaceHolder 2"/>
          <p:cNvSpPr>
            <a:spLocks noGrp="1"/>
          </p:cNvSpPr>
          <p:nvPr>
            <p:ph type="body"/>
          </p:nvPr>
        </p:nvSpPr>
        <p:spPr>
          <a:xfrm>
            <a:off x="2114280" y="6953760"/>
            <a:ext cx="38061000" cy="17235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4" name="PlaceHolder 3"/>
          <p:cNvSpPr>
            <a:spLocks noGrp="1"/>
          </p:cNvSpPr>
          <p:nvPr>
            <p:ph type="ftr" idx="10"/>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5" name="PlaceHolder 4"/>
          <p:cNvSpPr>
            <a:spLocks noGrp="1"/>
          </p:cNvSpPr>
          <p:nvPr>
            <p:ph type="sldNum" idx="11"/>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164C4EF4-8371-4264-91D5-0BEFEBAB8E86}"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16" name="PlaceHolder 5"/>
          <p:cNvSpPr>
            <a:spLocks noGrp="1"/>
          </p:cNvSpPr>
          <p:nvPr>
            <p:ph type="dt" idx="12"/>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ftr" idx="13"/>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0" name="PlaceHolder 2"/>
          <p:cNvSpPr>
            <a:spLocks noGrp="1"/>
          </p:cNvSpPr>
          <p:nvPr>
            <p:ph type="sldNum" idx="14"/>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C8C7D849-7553-4EEE-9ED5-F85C3D00B1F9}"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21" name="PlaceHolder 3"/>
          <p:cNvSpPr>
            <a:spLocks noGrp="1"/>
          </p:cNvSpPr>
          <p:nvPr>
            <p:ph type="dt" idx="15"/>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2114280" y="1185480"/>
            <a:ext cx="38061000" cy="4961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3" name="PlaceHolder 2"/>
          <p:cNvSpPr>
            <a:spLocks noGrp="1"/>
          </p:cNvSpPr>
          <p:nvPr>
            <p:ph type="body"/>
          </p:nvPr>
        </p:nvSpPr>
        <p:spPr>
          <a:xfrm>
            <a:off x="2114280" y="6953760"/>
            <a:ext cx="18573480" cy="17235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4" name="PlaceHolder 3"/>
          <p:cNvSpPr>
            <a:spLocks noGrp="1"/>
          </p:cNvSpPr>
          <p:nvPr>
            <p:ph type="body"/>
          </p:nvPr>
        </p:nvSpPr>
        <p:spPr>
          <a:xfrm>
            <a:off x="21617280" y="6953760"/>
            <a:ext cx="18573480" cy="172357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25" name="PlaceHolder 4"/>
          <p:cNvSpPr>
            <a:spLocks noGrp="1"/>
          </p:cNvSpPr>
          <p:nvPr>
            <p:ph type="ftr" idx="16"/>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6" name="PlaceHolder 5"/>
          <p:cNvSpPr>
            <a:spLocks noGrp="1"/>
          </p:cNvSpPr>
          <p:nvPr>
            <p:ph type="sldNum" idx="17"/>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7EFBD372-783B-4F56-B4D1-C195CDE709D6}"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27" name="PlaceHolder 6"/>
          <p:cNvSpPr>
            <a:spLocks noGrp="1"/>
          </p:cNvSpPr>
          <p:nvPr>
            <p:ph type="dt" idx="18"/>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ftr" idx="19"/>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2" name="PlaceHolder 2"/>
          <p:cNvSpPr>
            <a:spLocks noGrp="1"/>
          </p:cNvSpPr>
          <p:nvPr>
            <p:ph type="sldNum" idx="20"/>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C2D3A7C9-7E9A-47E1-8CB8-137A977BB050}"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33" name="PlaceHolder 3"/>
          <p:cNvSpPr>
            <a:spLocks noGrp="1"/>
          </p:cNvSpPr>
          <p:nvPr>
            <p:ph type="dt" idx="21"/>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2114280" y="1185480"/>
            <a:ext cx="38061000" cy="496188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35" name="PlaceHolder 2"/>
          <p:cNvSpPr>
            <a:spLocks noGrp="1"/>
          </p:cNvSpPr>
          <p:nvPr>
            <p:ph type="ftr" idx="22"/>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6" name="PlaceHolder 3"/>
          <p:cNvSpPr>
            <a:spLocks noGrp="1"/>
          </p:cNvSpPr>
          <p:nvPr>
            <p:ph type="sldNum" idx="23"/>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1090A5F0-CA8E-4381-881A-9A960C9FB7C7}"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37" name="PlaceHolder 4"/>
          <p:cNvSpPr>
            <a:spLocks noGrp="1"/>
          </p:cNvSpPr>
          <p:nvPr>
            <p:ph type="dt" idx="24"/>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ftr" idx="25"/>
          </p:nvPr>
        </p:nvSpPr>
        <p:spPr>
          <a:xfrm>
            <a:off x="3124080" y="6356520"/>
            <a:ext cx="289440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0" name="PlaceHolder 2"/>
          <p:cNvSpPr>
            <a:spLocks noGrp="1"/>
          </p:cNvSpPr>
          <p:nvPr>
            <p:ph type="sldNum" idx="26"/>
          </p:nvPr>
        </p:nvSpPr>
        <p:spPr>
          <a:xfrm>
            <a:off x="6553080" y="6356520"/>
            <a:ext cx="213264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pc="-1" strike="noStrike">
                <a:solidFill>
                  <a:schemeClr val="dk1">
                    <a:tint val="75000"/>
                  </a:schemeClr>
                </a:solidFill>
                <a:latin typeface="Calibri"/>
              </a:defRPr>
            </a:lvl1pPr>
          </a:lstStyle>
          <a:p>
            <a:pPr indent="0" algn="r" defTabSz="914400">
              <a:lnSpc>
                <a:spcPct val="100000"/>
              </a:lnSpc>
              <a:buNone/>
              <a:tabLst>
                <a:tab algn="l" pos="0"/>
              </a:tabLst>
            </a:pPr>
            <a:fld id="{F7D1B994-7106-439F-A100-1C054B543F97}"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41" name="PlaceHolder 3"/>
          <p:cNvSpPr>
            <a:spLocks noGrp="1"/>
          </p:cNvSpPr>
          <p:nvPr>
            <p:ph type="dt" idx="27"/>
          </p:nvPr>
        </p:nvSpPr>
        <p:spPr>
          <a:xfrm>
            <a:off x="457200" y="6356520"/>
            <a:ext cx="2132640" cy="36396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42" name="PlaceHolder 4"/>
          <p:cNvSpPr>
            <a:spLocks noGrp="1"/>
          </p:cNvSpPr>
          <p:nvPr>
            <p:ph type="title"/>
          </p:nvPr>
        </p:nvSpPr>
        <p:spPr>
          <a:xfrm>
            <a:off x="2114280" y="1185480"/>
            <a:ext cx="38061360" cy="496224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3" name="PlaceHolder 5"/>
          <p:cNvSpPr>
            <a:spLocks noGrp="1"/>
          </p:cNvSpPr>
          <p:nvPr>
            <p:ph type="body"/>
          </p:nvPr>
        </p:nvSpPr>
        <p:spPr>
          <a:xfrm>
            <a:off x="2114280" y="6953760"/>
            <a:ext cx="38061360" cy="17236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Freeform 2"/>
          <p:cNvSpPr/>
          <p:nvPr/>
        </p:nvSpPr>
        <p:spPr>
          <a:xfrm>
            <a:off x="0" y="0"/>
            <a:ext cx="42289920" cy="29716920"/>
          </a:xfrm>
          <a:custGeom>
            <a:avLst/>
            <a:gdLst>
              <a:gd name="textAreaLeft" fmla="*/ 0 w 42289920"/>
              <a:gd name="textAreaRight" fmla="*/ 42291000 w 42289920"/>
              <a:gd name="textAreaTop" fmla="*/ 0 h 29716920"/>
              <a:gd name="textAreaBottom" fmla="*/ 29718000 h 29716920"/>
            </a:gdLst>
            <a:ahLst/>
            <a:rect l="textAreaLeft" t="textAreaTop" r="textAreaRight" b="textAreaBottom"/>
            <a:pathLst>
              <a:path w="42291000" h="29718000">
                <a:moveTo>
                  <a:pt x="0" y="0"/>
                </a:moveTo>
                <a:lnTo>
                  <a:pt x="42291000" y="0"/>
                </a:lnTo>
                <a:lnTo>
                  <a:pt x="42291000" y="29718000"/>
                </a:lnTo>
                <a:lnTo>
                  <a:pt x="0" y="2971800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defTabSz="914400">
              <a:lnSpc>
                <a:spcPct val="100000"/>
              </a:lnSpc>
            </a:pPr>
            <a:endParaRPr b="0" lang="es-AR" sz="1800" spc="-1" strike="noStrike">
              <a:solidFill>
                <a:schemeClr val="dk1"/>
              </a:solidFill>
              <a:latin typeface="Calibri"/>
            </a:endParaRPr>
          </a:p>
        </p:txBody>
      </p:sp>
      <p:sp>
        <p:nvSpPr>
          <p:cNvPr id="51" name="TextBox 3"/>
          <p:cNvSpPr/>
          <p:nvPr/>
        </p:nvSpPr>
        <p:spPr>
          <a:xfrm>
            <a:off x="12246840" y="14699520"/>
            <a:ext cx="8241480" cy="7119720"/>
          </a:xfrm>
          <a:prstGeom prst="rect">
            <a:avLst/>
          </a:prstGeom>
          <a:noFill/>
          <a:ln w="0">
            <a:noFill/>
          </a:ln>
        </p:spPr>
        <p:style>
          <a:lnRef idx="0"/>
          <a:fillRef idx="0"/>
          <a:effectRef idx="0"/>
          <a:fontRef idx="minor"/>
        </p:style>
        <p:txBody>
          <a:bodyPr lIns="0" rIns="0" tIns="0" bIns="0" anchor="t">
            <a:spAutoFit/>
          </a:bodyPr>
          <a:p>
            <a:pPr defTabSz="914400">
              <a:lnSpc>
                <a:spcPts val="5097"/>
              </a:lnSpc>
            </a:pPr>
            <a:r>
              <a:rPr b="0" lang="en-US" sz="5000" spc="18" strike="noStrike">
                <a:solidFill>
                  <a:srgbClr val="000000"/>
                </a:solidFill>
                <a:latin typeface="Calibri"/>
                <a:ea typeface="A Day Without Sun Text"/>
              </a:rPr>
              <a:t>C'est samedi après-midi, le rendez-vous est fixé au coin de la maison de retraite. Nous sommes un peu nerveux et ignorons ce qui nous attend. Nous avons les mains pleines de paquets et de ballons gonflables. Que faisons-nous dans une maison de retraite, alors que les rues débordent de vie ? </a:t>
            </a:r>
            <a:endParaRPr b="0" lang="fr-FR" sz="5000" spc="-1" strike="noStrike">
              <a:solidFill>
                <a:srgbClr val="000000"/>
              </a:solidFill>
              <a:latin typeface="Arial"/>
            </a:endParaRPr>
          </a:p>
        </p:txBody>
      </p:sp>
      <p:sp>
        <p:nvSpPr>
          <p:cNvPr id="52" name="TextBox 4"/>
          <p:cNvSpPr/>
          <p:nvPr/>
        </p:nvSpPr>
        <p:spPr>
          <a:xfrm>
            <a:off x="22437360" y="14678640"/>
            <a:ext cx="8522280" cy="5178240"/>
          </a:xfrm>
          <a:prstGeom prst="rect">
            <a:avLst/>
          </a:prstGeom>
          <a:noFill/>
          <a:ln w="0">
            <a:noFill/>
          </a:ln>
        </p:spPr>
        <p:style>
          <a:lnRef idx="0"/>
          <a:fillRef idx="0"/>
          <a:effectRef idx="0"/>
          <a:fontRef idx="minor"/>
        </p:style>
        <p:txBody>
          <a:bodyPr lIns="0" rIns="0" tIns="0" bIns="0" anchor="t">
            <a:spAutoFit/>
          </a:bodyPr>
          <a:p>
            <a:pPr defTabSz="914400">
              <a:lnSpc>
                <a:spcPts val="5097"/>
              </a:lnSpc>
            </a:pPr>
            <a:r>
              <a:rPr b="0" lang="en-US" sz="5000" spc="-1" strike="noStrike">
                <a:solidFill>
                  <a:srgbClr val="000000"/>
                </a:solidFill>
                <a:latin typeface="Calibri"/>
              </a:rPr>
              <a:t>Avant d'entrer, nous nous déclarons vouloir que Jésus soit présent parmi nous. Nous nous approchons des personnes âgées en leur demandant leur nom, et l'atmosphère se détend. Avec les ballons, nous fabriquons des fleurs.</a:t>
            </a:r>
            <a:endParaRPr b="0" lang="fr-FR" sz="5000" spc="-1" strike="noStrike">
              <a:solidFill>
                <a:srgbClr val="000000"/>
              </a:solidFill>
              <a:latin typeface="Arial"/>
            </a:endParaRPr>
          </a:p>
        </p:txBody>
      </p:sp>
      <p:sp>
        <p:nvSpPr>
          <p:cNvPr id="53" name="TextBox 5"/>
          <p:cNvSpPr/>
          <p:nvPr/>
        </p:nvSpPr>
        <p:spPr>
          <a:xfrm>
            <a:off x="32400000" y="14549400"/>
            <a:ext cx="8299440" cy="4530600"/>
          </a:xfrm>
          <a:prstGeom prst="rect">
            <a:avLst/>
          </a:prstGeom>
          <a:noFill/>
          <a:ln w="0">
            <a:noFill/>
          </a:ln>
        </p:spPr>
        <p:style>
          <a:lnRef idx="0"/>
          <a:fillRef idx="0"/>
          <a:effectRef idx="0"/>
          <a:fontRef idx="minor"/>
        </p:style>
        <p:txBody>
          <a:bodyPr lIns="0" rIns="0" tIns="0" bIns="0" anchor="t">
            <a:spAutoFit/>
          </a:bodyPr>
          <a:p>
            <a:pPr defTabSz="914400">
              <a:lnSpc>
                <a:spcPts val="5097"/>
              </a:lnSpc>
            </a:pPr>
            <a:r>
              <a:rPr b="0" lang="en-US" sz="5000" spc="-1" strike="noStrike">
                <a:solidFill>
                  <a:srgbClr val="000000"/>
                </a:solidFill>
                <a:latin typeface="Calibri"/>
              </a:rPr>
              <a:t>L'un d'entre eux se met à pleurer parce que personne n'était venu lui rendre visite depuis longtemps. Ils nous demandent de revenir. Et la fois suivante, ce sont eux qui ont chanté pour nous.</a:t>
            </a:r>
            <a:endParaRPr b="0" lang="fr-FR" sz="5000" spc="-1" strike="noStrike">
              <a:solidFill>
                <a:srgbClr val="000000"/>
              </a:solidFill>
              <a:latin typeface="Arial"/>
            </a:endParaRPr>
          </a:p>
        </p:txBody>
      </p:sp>
      <p:grpSp>
        <p:nvGrpSpPr>
          <p:cNvPr id="54" name="Group 6"/>
          <p:cNvGrpSpPr/>
          <p:nvPr/>
        </p:nvGrpSpPr>
        <p:grpSpPr>
          <a:xfrm>
            <a:off x="803880" y="726840"/>
            <a:ext cx="5839920" cy="2574360"/>
            <a:chOff x="803880" y="726840"/>
            <a:chExt cx="5839920" cy="2574360"/>
          </a:xfrm>
        </p:grpSpPr>
        <p:sp>
          <p:nvSpPr>
            <p:cNvPr id="55" name="TextBox 7"/>
            <p:cNvSpPr/>
            <p:nvPr/>
          </p:nvSpPr>
          <p:spPr>
            <a:xfrm>
              <a:off x="803880" y="726840"/>
              <a:ext cx="5839920" cy="1141920"/>
            </a:xfrm>
            <a:prstGeom prst="rect">
              <a:avLst/>
            </a:prstGeom>
            <a:noFill/>
            <a:ln w="0">
              <a:noFill/>
            </a:ln>
          </p:spPr>
          <p:style>
            <a:lnRef idx="0"/>
            <a:fillRef idx="0"/>
            <a:effectRef idx="0"/>
            <a:fontRef idx="minor"/>
          </p:style>
          <p:txBody>
            <a:bodyPr lIns="0" rIns="0" tIns="0" bIns="0" anchor="t">
              <a:spAutoFit/>
            </a:bodyPr>
            <a:p>
              <a:pPr defTabSz="914400">
                <a:lnSpc>
                  <a:spcPts val="8994"/>
                </a:lnSpc>
              </a:pPr>
              <a:r>
                <a:rPr b="0" lang="en-US" sz="8990" spc="-162" strike="noStrike">
                  <a:solidFill>
                    <a:srgbClr val="ffffff"/>
                  </a:solidFill>
                  <a:latin typeface="Boulder"/>
                  <a:ea typeface="Boulder"/>
                </a:rPr>
                <a:t>Parole</a:t>
              </a:r>
              <a:endParaRPr b="0" lang="fr-FR" sz="8990" spc="-1" strike="noStrike">
                <a:solidFill>
                  <a:srgbClr val="000000"/>
                </a:solidFill>
                <a:latin typeface="Arial"/>
              </a:endParaRPr>
            </a:p>
          </p:txBody>
        </p:sp>
        <p:sp>
          <p:nvSpPr>
            <p:cNvPr id="56" name="TextBox 8"/>
            <p:cNvSpPr/>
            <p:nvPr/>
          </p:nvSpPr>
          <p:spPr>
            <a:xfrm>
              <a:off x="2372040" y="1832760"/>
              <a:ext cx="4024080" cy="1468440"/>
            </a:xfrm>
            <a:prstGeom prst="rect">
              <a:avLst/>
            </a:prstGeom>
            <a:noFill/>
            <a:ln w="0">
              <a:noFill/>
            </a:ln>
          </p:spPr>
          <p:style>
            <a:lnRef idx="0"/>
            <a:fillRef idx="0"/>
            <a:effectRef idx="0"/>
            <a:fontRef idx="minor"/>
          </p:style>
          <p:txBody>
            <a:bodyPr lIns="0" rIns="0" tIns="0" bIns="0" anchor="t">
              <a:spAutoFit/>
            </a:bodyPr>
            <a:p>
              <a:pPr defTabSz="914400">
                <a:lnSpc>
                  <a:spcPts val="11565"/>
                </a:lnSpc>
              </a:pPr>
              <a:r>
                <a:rPr b="0" lang="en-US" sz="11570" spc="-440" strike="noStrike">
                  <a:solidFill>
                    <a:srgbClr val="ffffff"/>
                  </a:solidFill>
                  <a:latin typeface="Boulder"/>
                  <a:ea typeface="Boulder"/>
                </a:rPr>
                <a:t>Vie</a:t>
              </a:r>
              <a:endParaRPr b="0" lang="fr-FR" sz="11570" spc="-1" strike="noStrike">
                <a:solidFill>
                  <a:srgbClr val="000000"/>
                </a:solidFill>
                <a:latin typeface="Arial"/>
              </a:endParaRPr>
            </a:p>
          </p:txBody>
        </p:sp>
        <p:grpSp>
          <p:nvGrpSpPr>
            <p:cNvPr id="57" name="Group 9"/>
            <p:cNvGrpSpPr/>
            <p:nvPr/>
          </p:nvGrpSpPr>
          <p:grpSpPr>
            <a:xfrm>
              <a:off x="1242000" y="2027160"/>
              <a:ext cx="969840" cy="969840"/>
              <a:chOff x="1242000" y="2027160"/>
              <a:chExt cx="969840" cy="969840"/>
            </a:xfrm>
          </p:grpSpPr>
          <p:sp>
            <p:nvSpPr>
              <p:cNvPr id="58" name="Freeform 10"/>
              <p:cNvSpPr/>
              <p:nvPr/>
            </p:nvSpPr>
            <p:spPr>
              <a:xfrm>
                <a:off x="1242000" y="2027160"/>
                <a:ext cx="969840" cy="969840"/>
              </a:xfrm>
              <a:custGeom>
                <a:avLst/>
                <a:gdLst>
                  <a:gd name="textAreaLeft" fmla="*/ 0 w 969840"/>
                  <a:gd name="textAreaRight" fmla="*/ 970920 w 969840"/>
                  <a:gd name="textAreaTop" fmla="*/ 0 h 969840"/>
                  <a:gd name="textAreaBottom" fmla="*/ 970920 h 969840"/>
                </a:gdLst>
                <a:ah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a:ln w="0">
                <a:noFill/>
              </a:ln>
            </p:spPr>
            <p:style>
              <a:lnRef idx="0"/>
              <a:fillRef idx="0"/>
              <a:effectRef idx="0"/>
              <a:fontRef idx="minor"/>
            </p:style>
            <p:txBody>
              <a:bodyPr lIns="90000" rIns="90000" tIns="45000" bIns="45000" anchor="t">
                <a:noAutofit/>
              </a:bodyPr>
              <a:p>
                <a:pPr defTabSz="914400">
                  <a:lnSpc>
                    <a:spcPct val="100000"/>
                  </a:lnSpc>
                </a:pPr>
                <a:endParaRPr b="0" lang="es-AR" sz="1800" spc="-1" strike="noStrike">
                  <a:solidFill>
                    <a:schemeClr val="dk1"/>
                  </a:solidFill>
                  <a:latin typeface="Calibri"/>
                </a:endParaRPr>
              </a:p>
            </p:txBody>
          </p:sp>
          <p:sp>
            <p:nvSpPr>
              <p:cNvPr id="59" name="TextBox 11"/>
              <p:cNvSpPr/>
              <p:nvPr/>
            </p:nvSpPr>
            <p:spPr>
              <a:xfrm>
                <a:off x="1333080" y="2232000"/>
                <a:ext cx="787680" cy="673920"/>
              </a:xfrm>
              <a:prstGeom prst="rect">
                <a:avLst/>
              </a:prstGeom>
              <a:noFill/>
              <a:ln w="0">
                <a:noFill/>
              </a:ln>
            </p:spPr>
            <p:style>
              <a:lnRef idx="0"/>
              <a:fillRef idx="0"/>
              <a:effectRef idx="0"/>
              <a:fontRef idx="minor"/>
            </p:style>
            <p:txBody>
              <a:bodyPr lIns="50760" rIns="50760" tIns="50760" bIns="50760" anchor="ctr">
                <a:noAutofit/>
              </a:bodyPr>
              <a:p>
                <a:pPr algn="ctr" defTabSz="914400">
                  <a:lnSpc>
                    <a:spcPts val="4847"/>
                  </a:lnSpc>
                </a:pPr>
                <a:endParaRPr b="0" lang="en-US" sz="1800" spc="-1" strike="noStrike">
                  <a:solidFill>
                    <a:schemeClr val="dk1"/>
                  </a:solidFill>
                  <a:latin typeface="Calibri"/>
                </a:endParaRPr>
              </a:p>
            </p:txBody>
          </p:sp>
        </p:grpSp>
        <p:sp>
          <p:nvSpPr>
            <p:cNvPr id="60" name="TextBox 12"/>
            <p:cNvSpPr/>
            <p:nvPr/>
          </p:nvSpPr>
          <p:spPr>
            <a:xfrm>
              <a:off x="1191960" y="2234520"/>
              <a:ext cx="1069920" cy="559080"/>
            </a:xfrm>
            <a:prstGeom prst="rect">
              <a:avLst/>
            </a:prstGeom>
            <a:noFill/>
            <a:ln w="0">
              <a:noFill/>
            </a:ln>
          </p:spPr>
          <p:style>
            <a:lnRef idx="0"/>
            <a:fillRef idx="0"/>
            <a:effectRef idx="0"/>
            <a:fontRef idx="minor"/>
          </p:style>
          <p:txBody>
            <a:bodyPr lIns="0" rIns="0" tIns="0" bIns="0" anchor="t">
              <a:spAutoFit/>
            </a:bodyPr>
            <a:p>
              <a:pPr algn="ctr" defTabSz="914400">
                <a:lnSpc>
                  <a:spcPts val="4405"/>
                </a:lnSpc>
              </a:pPr>
              <a:r>
                <a:rPr b="0" lang="en-US" sz="4410" spc="-46" strike="noStrike">
                  <a:solidFill>
                    <a:srgbClr val="ffffff"/>
                  </a:solidFill>
                  <a:latin typeface="Boulder"/>
                  <a:ea typeface="Boulder"/>
                </a:rPr>
                <a:t>de</a:t>
              </a:r>
              <a:endParaRPr b="0" lang="fr-FR" sz="4410" spc="-1" strike="noStrike">
                <a:solidFill>
                  <a:srgbClr val="000000"/>
                </a:solidFill>
                <a:latin typeface="Arial"/>
              </a:endParaRPr>
            </a:p>
          </p:txBody>
        </p:sp>
      </p:grpSp>
      <p:sp>
        <p:nvSpPr>
          <p:cNvPr id="61" name="TextBox 13"/>
          <p:cNvSpPr/>
          <p:nvPr/>
        </p:nvSpPr>
        <p:spPr>
          <a:xfrm>
            <a:off x="31732200" y="26799120"/>
            <a:ext cx="9999000" cy="2196360"/>
          </a:xfrm>
          <a:prstGeom prst="rect">
            <a:avLst/>
          </a:prstGeom>
          <a:noFill/>
          <a:ln w="0">
            <a:noFill/>
          </a:ln>
        </p:spPr>
        <p:style>
          <a:lnRef idx="0"/>
          <a:fillRef idx="0"/>
          <a:effectRef idx="0"/>
          <a:fontRef idx="minor"/>
        </p:style>
        <p:txBody>
          <a:bodyPr lIns="0" rIns="0" tIns="0" bIns="0" anchor="t">
            <a:spAutoFit/>
          </a:bodyPr>
          <a:p>
            <a:pPr defTabSz="914400">
              <a:lnSpc>
                <a:spcPts val="4076"/>
              </a:lnSpc>
            </a:pPr>
            <a:r>
              <a:rPr b="0" lang="en-US" sz="3140" spc="-9" strike="noStrike">
                <a:solidFill>
                  <a:srgbClr val="000000"/>
                </a:solidFill>
                <a:latin typeface="Calibri"/>
                <a:ea typeface="IBM Plex Sans Condensed"/>
              </a:rPr>
              <a:t>Adatptation  </a:t>
            </a:r>
            <a:r>
              <a:rPr b="1" lang="en-US" sz="3140" spc="-9" strike="noStrike">
                <a:solidFill>
                  <a:srgbClr val="000000"/>
                </a:solidFill>
                <a:latin typeface="Calibri"/>
                <a:ea typeface="IBM Plex Sans Condensed Bold"/>
              </a:rPr>
              <a:t>E. Javaloyes</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J. Lombardo</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C. Chammas</a:t>
            </a:r>
            <a:r>
              <a:rPr b="0" lang="en-US" sz="3140" spc="-9" strike="noStrike">
                <a:solidFill>
                  <a:srgbClr val="000000"/>
                </a:solidFill>
                <a:latin typeface="Calibri"/>
                <a:ea typeface="IBM Plex Sans Condensed"/>
              </a:rPr>
              <a:t> </a:t>
            </a:r>
            <a:endParaRPr b="0" lang="fr-FR" sz="3140" spc="-1" strike="noStrike">
              <a:solidFill>
                <a:srgbClr val="000000"/>
              </a:solidFill>
              <a:latin typeface="Arial"/>
            </a:endParaRPr>
          </a:p>
          <a:p>
            <a:pPr defTabSz="914400">
              <a:lnSpc>
                <a:spcPts val="4076"/>
              </a:lnSpc>
            </a:pPr>
            <a:r>
              <a:rPr b="1" lang="en-US" sz="3140" spc="-9" strike="noStrike">
                <a:solidFill>
                  <a:srgbClr val="000000"/>
                </a:solidFill>
                <a:latin typeface="Calibri"/>
                <a:ea typeface="IBM Plex Sans Condensed Bold"/>
              </a:rPr>
              <a:t>M. Ferreira</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S. Dos Santos</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H. Benites</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F. de Sá</a:t>
            </a:r>
            <a:r>
              <a:rPr b="0" lang="en-US" sz="3140" spc="-9" strike="noStrike">
                <a:solidFill>
                  <a:srgbClr val="000000"/>
                </a:solidFill>
                <a:latin typeface="Calibri"/>
                <a:ea typeface="IBM Plex Sans Condensed"/>
              </a:rPr>
              <a:t>, </a:t>
            </a:r>
            <a:r>
              <a:rPr b="1" lang="en-US" sz="3140" spc="-9" strike="noStrike">
                <a:solidFill>
                  <a:srgbClr val="000000"/>
                </a:solidFill>
                <a:latin typeface="Calibri"/>
                <a:ea typeface="IBM Plex Sans Condensed Bold"/>
              </a:rPr>
              <a:t>P. Da Silva</a:t>
            </a:r>
            <a:endParaRPr b="0" lang="fr-FR" sz="3140" spc="-1" strike="noStrike">
              <a:solidFill>
                <a:srgbClr val="000000"/>
              </a:solidFill>
              <a:latin typeface="Arial"/>
            </a:endParaRPr>
          </a:p>
          <a:p>
            <a:pPr defTabSz="914400">
              <a:lnSpc>
                <a:spcPts val="4076"/>
              </a:lnSpc>
            </a:pPr>
            <a:r>
              <a:rPr b="0" lang="en-US" sz="3140" spc="-9" strike="noStrike">
                <a:solidFill>
                  <a:srgbClr val="000000"/>
                </a:solidFill>
                <a:latin typeface="Calibri"/>
                <a:ea typeface="IBM Plex Sans Condensed"/>
              </a:rPr>
              <a:t>Illustrations : </a:t>
            </a:r>
            <a:r>
              <a:rPr b="1" lang="en-US" sz="3140" spc="-9" strike="noStrike">
                <a:solidFill>
                  <a:srgbClr val="000000"/>
                </a:solidFill>
                <a:latin typeface="Calibri"/>
                <a:ea typeface="IBM Plex Sans Condensed Bold"/>
              </a:rPr>
              <a:t>JuanchoGutierrez</a:t>
            </a:r>
            <a:r>
              <a:rPr b="0" lang="en-US" sz="3140" spc="-9" strike="noStrike">
                <a:solidFill>
                  <a:srgbClr val="000000"/>
                </a:solidFill>
                <a:latin typeface="Calibri"/>
                <a:ea typeface="IBM Plex Sans Condensed"/>
              </a:rPr>
              <a:t> (visolen@gmail.com)</a:t>
            </a:r>
            <a:endParaRPr b="0" lang="fr-FR" sz="3140" spc="-1" strike="noStrike">
              <a:solidFill>
                <a:srgbClr val="000000"/>
              </a:solidFill>
              <a:latin typeface="Arial"/>
            </a:endParaRPr>
          </a:p>
          <a:p>
            <a:pPr defTabSz="914400">
              <a:lnSpc>
                <a:spcPts val="5066"/>
              </a:lnSpc>
            </a:pPr>
            <a:r>
              <a:rPr b="0" lang="en-US" sz="3890" spc="-1" strike="noStrike">
                <a:solidFill>
                  <a:srgbClr val="4880bb"/>
                </a:solidFill>
                <a:latin typeface="Calibri"/>
                <a:ea typeface="Teko Light"/>
              </a:rPr>
              <a:t>www.</a:t>
            </a:r>
            <a:r>
              <a:rPr b="1" lang="en-US" sz="3890" spc="-1" strike="noStrike">
                <a:solidFill>
                  <a:srgbClr val="4880bb"/>
                </a:solidFill>
                <a:latin typeface="Calibri"/>
                <a:ea typeface="Teko Bold"/>
              </a:rPr>
              <a:t>teens4unity</a:t>
            </a:r>
            <a:r>
              <a:rPr b="0" lang="en-US" sz="3890" spc="-1" strike="noStrike">
                <a:solidFill>
                  <a:srgbClr val="4880bb"/>
                </a:solidFill>
                <a:latin typeface="Calibri"/>
                <a:ea typeface="Teko"/>
              </a:rPr>
              <a:t>.org</a:t>
            </a:r>
            <a:endParaRPr b="0" lang="fr-FR" sz="3890" spc="-1" strike="noStrike">
              <a:solidFill>
                <a:srgbClr val="000000"/>
              </a:solidFill>
              <a:latin typeface="Arial"/>
            </a:endParaRPr>
          </a:p>
        </p:txBody>
      </p:sp>
      <p:sp>
        <p:nvSpPr>
          <p:cNvPr id="62" name="TextBox 14"/>
          <p:cNvSpPr/>
          <p:nvPr/>
        </p:nvSpPr>
        <p:spPr>
          <a:xfrm>
            <a:off x="8115840" y="12746520"/>
            <a:ext cx="1976040" cy="450720"/>
          </a:xfrm>
          <a:prstGeom prst="rect">
            <a:avLst/>
          </a:prstGeom>
          <a:noFill/>
          <a:ln w="0">
            <a:noFill/>
          </a:ln>
        </p:spPr>
        <p:style>
          <a:lnRef idx="0"/>
          <a:fillRef idx="0"/>
          <a:effectRef idx="0"/>
          <a:fontRef idx="minor"/>
        </p:style>
        <p:txBody>
          <a:bodyPr lIns="0" rIns="0" tIns="0" bIns="0" anchor="t">
            <a:spAutoFit/>
          </a:bodyPr>
          <a:p>
            <a:pPr algn="ctr" defTabSz="914400">
              <a:lnSpc>
                <a:spcPts val="3552"/>
              </a:lnSpc>
            </a:pPr>
            <a:r>
              <a:rPr b="0" lang="en-US" sz="3200" spc="-1" strike="noStrike">
                <a:solidFill>
                  <a:srgbClr val="ffffff"/>
                </a:solidFill>
                <a:latin typeface="Calibri"/>
                <a:ea typeface="IBM Plex Sans Condensed"/>
              </a:rPr>
              <a:t>(</a:t>
            </a:r>
            <a:r>
              <a:rPr b="1" lang="en-US" sz="3200" spc="-1" strike="noStrike">
                <a:solidFill>
                  <a:srgbClr val="ffffff"/>
                </a:solidFill>
                <a:latin typeface="Calibri"/>
                <a:ea typeface="IBM Plex Sans Condensed Bold"/>
              </a:rPr>
              <a:t>Lc 24</a:t>
            </a:r>
            <a:r>
              <a:rPr b="0" lang="en-US" sz="3200" spc="-1" strike="noStrike">
                <a:solidFill>
                  <a:srgbClr val="ffffff"/>
                </a:solidFill>
                <a:latin typeface="Calibri"/>
                <a:ea typeface="IBM Plex Sans Condensed"/>
              </a:rPr>
              <a:t>,29)</a:t>
            </a:r>
            <a:endParaRPr b="0" lang="fr-FR" sz="3200" spc="-1" strike="noStrike">
              <a:solidFill>
                <a:srgbClr val="000000"/>
              </a:solidFill>
              <a:latin typeface="Arial"/>
            </a:endParaRPr>
          </a:p>
        </p:txBody>
      </p:sp>
      <p:sp>
        <p:nvSpPr>
          <p:cNvPr id="63" name="TextBox 15"/>
          <p:cNvSpPr/>
          <p:nvPr/>
        </p:nvSpPr>
        <p:spPr>
          <a:xfrm>
            <a:off x="6948000" y="957240"/>
            <a:ext cx="2448360" cy="456480"/>
          </a:xfrm>
          <a:prstGeom prst="rect">
            <a:avLst/>
          </a:prstGeom>
          <a:noFill/>
          <a:ln w="0">
            <a:noFill/>
          </a:ln>
        </p:spPr>
        <p:style>
          <a:lnRef idx="0"/>
          <a:fillRef idx="0"/>
          <a:effectRef idx="0"/>
          <a:fontRef idx="minor"/>
        </p:style>
        <p:txBody>
          <a:bodyPr lIns="0" rIns="0" tIns="0" bIns="0" anchor="t">
            <a:spAutoFit/>
          </a:bodyPr>
          <a:p>
            <a:pPr algn="r" defTabSz="914400">
              <a:lnSpc>
                <a:spcPts val="3597"/>
              </a:lnSpc>
            </a:pPr>
            <a:r>
              <a:rPr b="1" lang="en-US" sz="3600" spc="-1" strike="noStrike">
                <a:solidFill>
                  <a:srgbClr val="3cb0d4">
                    <a:alpha val="84000"/>
                  </a:srgbClr>
                </a:solidFill>
                <a:latin typeface="Calibri"/>
                <a:ea typeface="DM Sans Bold"/>
              </a:rPr>
              <a:t>APRILE</a:t>
            </a:r>
            <a:endParaRPr b="0" lang="fr-FR" sz="3600" spc="-1" strike="noStrike">
              <a:solidFill>
                <a:srgbClr val="000000"/>
              </a:solidFill>
              <a:latin typeface="Arial"/>
            </a:endParaRPr>
          </a:p>
        </p:txBody>
      </p:sp>
      <p:grpSp>
        <p:nvGrpSpPr>
          <p:cNvPr id="64" name="Group 16"/>
          <p:cNvGrpSpPr/>
          <p:nvPr/>
        </p:nvGrpSpPr>
        <p:grpSpPr>
          <a:xfrm>
            <a:off x="9635760" y="685800"/>
            <a:ext cx="1017720" cy="1360800"/>
            <a:chOff x="9635760" y="685800"/>
            <a:chExt cx="1017720" cy="1360800"/>
          </a:xfrm>
        </p:grpSpPr>
        <p:sp>
          <p:nvSpPr>
            <p:cNvPr id="65" name="TextBox 17"/>
            <p:cNvSpPr/>
            <p:nvPr/>
          </p:nvSpPr>
          <p:spPr>
            <a:xfrm>
              <a:off x="9635760" y="1253520"/>
              <a:ext cx="1017720" cy="793080"/>
            </a:xfrm>
            <a:prstGeom prst="rect">
              <a:avLst/>
            </a:prstGeom>
            <a:noFill/>
            <a:ln w="0">
              <a:noFill/>
            </a:ln>
          </p:spPr>
          <p:style>
            <a:lnRef idx="0"/>
            <a:fillRef idx="0"/>
            <a:effectRef idx="0"/>
            <a:fontRef idx="minor"/>
          </p:style>
          <p:txBody>
            <a:bodyPr lIns="0" rIns="0" tIns="0" bIns="0" anchor="t">
              <a:spAutoFit/>
            </a:bodyPr>
            <a:p>
              <a:pPr algn="ctr" defTabSz="914400">
                <a:lnSpc>
                  <a:spcPts val="6248"/>
                </a:lnSpc>
              </a:pPr>
              <a:r>
                <a:rPr b="1" lang="en-US" sz="4460" spc="26" strike="noStrike">
                  <a:solidFill>
                    <a:srgbClr val="ffffff">
                      <a:alpha val="80000"/>
                    </a:srgbClr>
                  </a:solidFill>
                  <a:latin typeface="Calibri"/>
                  <a:ea typeface="DM Sans Bold"/>
                </a:rPr>
                <a:t>26</a:t>
              </a:r>
              <a:endParaRPr b="0" lang="fr-FR" sz="4460" spc="-1" strike="noStrike">
                <a:solidFill>
                  <a:srgbClr val="000000"/>
                </a:solidFill>
                <a:latin typeface="Arial"/>
              </a:endParaRPr>
            </a:p>
          </p:txBody>
        </p:sp>
        <p:sp>
          <p:nvSpPr>
            <p:cNvPr id="66" name="TextBox 18"/>
            <p:cNvSpPr/>
            <p:nvPr/>
          </p:nvSpPr>
          <p:spPr>
            <a:xfrm>
              <a:off x="9643320" y="685800"/>
              <a:ext cx="1002960" cy="792720"/>
            </a:xfrm>
            <a:prstGeom prst="rect">
              <a:avLst/>
            </a:prstGeom>
            <a:noFill/>
            <a:ln w="0">
              <a:noFill/>
            </a:ln>
          </p:spPr>
          <p:style>
            <a:lnRef idx="0"/>
            <a:fillRef idx="0"/>
            <a:effectRef idx="0"/>
            <a:fontRef idx="minor"/>
          </p:style>
          <p:txBody>
            <a:bodyPr lIns="0" rIns="0" tIns="0" bIns="0" anchor="t">
              <a:spAutoFit/>
            </a:bodyPr>
            <a:p>
              <a:pPr algn="ctr" defTabSz="914400">
                <a:lnSpc>
                  <a:spcPts val="6245"/>
                </a:lnSpc>
              </a:pPr>
              <a:r>
                <a:rPr b="0" lang="en-US" sz="4460" spc="-205" strike="noStrike">
                  <a:solidFill>
                    <a:srgbClr val="ffffff">
                      <a:alpha val="80000"/>
                    </a:srgbClr>
                  </a:solidFill>
                  <a:latin typeface="Calibri"/>
                  <a:ea typeface="DM Sans"/>
                </a:rPr>
                <a:t>20</a:t>
              </a:r>
              <a:endParaRPr b="0" lang="fr-FR" sz="4460" spc="-1" strike="noStrike">
                <a:solidFill>
                  <a:srgbClr val="000000"/>
                </a:solidFill>
                <a:latin typeface="Arial"/>
              </a:endParaRPr>
            </a:p>
          </p:txBody>
        </p:sp>
      </p:grpSp>
      <p:grpSp>
        <p:nvGrpSpPr>
          <p:cNvPr id="67" name="Group 19"/>
          <p:cNvGrpSpPr/>
          <p:nvPr/>
        </p:nvGrpSpPr>
        <p:grpSpPr>
          <a:xfrm>
            <a:off x="11471040" y="14735880"/>
            <a:ext cx="542880" cy="355320"/>
            <a:chOff x="11471040" y="14735880"/>
            <a:chExt cx="542880" cy="355320"/>
          </a:xfrm>
        </p:grpSpPr>
        <p:sp>
          <p:nvSpPr>
            <p:cNvPr id="68" name="Freeform 20"/>
            <p:cNvSpPr/>
            <p:nvPr/>
          </p:nvSpPr>
          <p:spPr>
            <a:xfrm>
              <a:off x="11471040" y="14735880"/>
              <a:ext cx="542880" cy="355320"/>
            </a:xfrm>
            <a:custGeom>
              <a:avLst/>
              <a:gdLst>
                <a:gd name="textAreaLeft" fmla="*/ 0 w 542880"/>
                <a:gd name="textAreaRight" fmla="*/ 543960 w 542880"/>
                <a:gd name="textAreaTop" fmla="*/ 0 h 355320"/>
                <a:gd name="textAreaBottom" fmla="*/ 356400 h 355320"/>
              </a:gdLst>
              <a:ahLst/>
              <a:rect l="textAreaLeft" t="textAreaTop" r="textAreaRight" b="textAreaBottom"/>
              <a:pathLst>
                <a:path w="543814" h="356234">
                  <a:moveTo>
                    <a:pt x="231140" y="0"/>
                  </a:moveTo>
                  <a:lnTo>
                    <a:pt x="231140" y="90932"/>
                  </a:lnTo>
                  <a:cubicBezTo>
                    <a:pt x="206121" y="90932"/>
                    <a:pt x="187325" y="94488"/>
                    <a:pt x="174625" y="101600"/>
                  </a:cubicBezTo>
                  <a:cubicBezTo>
                    <a:pt x="161671" y="109347"/>
                    <a:pt x="153543" y="118110"/>
                    <a:pt x="150495" y="128016"/>
                  </a:cubicBezTo>
                  <a:cubicBezTo>
                    <a:pt x="147066" y="137922"/>
                    <a:pt x="145034" y="157607"/>
                    <a:pt x="144526" y="186943"/>
                  </a:cubicBezTo>
                  <a:lnTo>
                    <a:pt x="231140" y="186943"/>
                  </a:lnTo>
                  <a:lnTo>
                    <a:pt x="231140" y="356234"/>
                  </a:lnTo>
                  <a:lnTo>
                    <a:pt x="0" y="356234"/>
                  </a:lnTo>
                  <a:lnTo>
                    <a:pt x="0" y="211962"/>
                  </a:lnTo>
                  <a:cubicBezTo>
                    <a:pt x="0" y="159766"/>
                    <a:pt x="1778" y="124206"/>
                    <a:pt x="5588" y="105283"/>
                  </a:cubicBezTo>
                  <a:cubicBezTo>
                    <a:pt x="9271" y="86106"/>
                    <a:pt x="20066" y="67056"/>
                    <a:pt x="37973" y="48133"/>
                  </a:cubicBezTo>
                  <a:cubicBezTo>
                    <a:pt x="55880" y="29972"/>
                    <a:pt x="77724" y="17272"/>
                    <a:pt x="103251" y="10160"/>
                  </a:cubicBezTo>
                  <a:cubicBezTo>
                    <a:pt x="128270" y="3429"/>
                    <a:pt x="170942" y="0"/>
                    <a:pt x="231140" y="0"/>
                  </a:cubicBezTo>
                  <a:moveTo>
                    <a:pt x="543814" y="0"/>
                  </a:moveTo>
                  <a:lnTo>
                    <a:pt x="543814" y="90932"/>
                  </a:lnTo>
                  <a:cubicBezTo>
                    <a:pt x="519049" y="90932"/>
                    <a:pt x="500380" y="94488"/>
                    <a:pt x="487680" y="101600"/>
                  </a:cubicBezTo>
                  <a:cubicBezTo>
                    <a:pt x="474472" y="109093"/>
                    <a:pt x="466217" y="117856"/>
                    <a:pt x="463169" y="128016"/>
                  </a:cubicBezTo>
                  <a:cubicBezTo>
                    <a:pt x="459740" y="138303"/>
                    <a:pt x="457962" y="157861"/>
                    <a:pt x="457581" y="186943"/>
                  </a:cubicBezTo>
                  <a:lnTo>
                    <a:pt x="543814" y="186943"/>
                  </a:lnTo>
                  <a:lnTo>
                    <a:pt x="543814" y="356234"/>
                  </a:lnTo>
                  <a:lnTo>
                    <a:pt x="313182" y="356234"/>
                  </a:lnTo>
                  <a:lnTo>
                    <a:pt x="313182" y="211962"/>
                  </a:lnTo>
                  <a:cubicBezTo>
                    <a:pt x="313182" y="159766"/>
                    <a:pt x="314960" y="124206"/>
                    <a:pt x="318770" y="105283"/>
                  </a:cubicBezTo>
                  <a:cubicBezTo>
                    <a:pt x="322453" y="86106"/>
                    <a:pt x="333248" y="67056"/>
                    <a:pt x="351155" y="48133"/>
                  </a:cubicBezTo>
                  <a:cubicBezTo>
                    <a:pt x="369062" y="29972"/>
                    <a:pt x="390779" y="17272"/>
                    <a:pt x="416433" y="10160"/>
                  </a:cubicBezTo>
                  <a:cubicBezTo>
                    <a:pt x="441452" y="3429"/>
                    <a:pt x="483997" y="0"/>
                    <a:pt x="543814" y="0"/>
                  </a:cubicBezTo>
                </a:path>
              </a:pathLst>
            </a:custGeom>
            <a:solidFill>
              <a:srgbClr val="c21500"/>
            </a:solidFill>
            <a:ln w="0">
              <a:noFill/>
            </a:ln>
          </p:spPr>
          <p:style>
            <a:lnRef idx="0"/>
            <a:fillRef idx="0"/>
            <a:effectRef idx="0"/>
            <a:fontRef idx="minor"/>
          </p:style>
          <p:txBody>
            <a:bodyPr lIns="90000" rIns="90000" tIns="45000" bIns="45000" anchor="t">
              <a:noAutofit/>
            </a:bodyPr>
            <a:p>
              <a:pPr defTabSz="914400">
                <a:lnSpc>
                  <a:spcPct val="100000"/>
                </a:lnSpc>
              </a:pPr>
              <a:endParaRPr b="0" lang="es-AR" sz="1800" spc="-1" strike="noStrike">
                <a:solidFill>
                  <a:schemeClr val="dk1"/>
                </a:solidFill>
                <a:latin typeface="Calibri"/>
              </a:endParaRPr>
            </a:p>
          </p:txBody>
        </p:sp>
      </p:grpSp>
      <p:grpSp>
        <p:nvGrpSpPr>
          <p:cNvPr id="69" name="Group 21"/>
          <p:cNvGrpSpPr/>
          <p:nvPr/>
        </p:nvGrpSpPr>
        <p:grpSpPr>
          <a:xfrm>
            <a:off x="37377360" y="18655920"/>
            <a:ext cx="542880" cy="355320"/>
            <a:chOff x="37377360" y="18655920"/>
            <a:chExt cx="542880" cy="355320"/>
          </a:xfrm>
        </p:grpSpPr>
        <p:sp>
          <p:nvSpPr>
            <p:cNvPr id="70" name="Freeform 22"/>
            <p:cNvSpPr/>
            <p:nvPr/>
          </p:nvSpPr>
          <p:spPr>
            <a:xfrm>
              <a:off x="37377360" y="18655920"/>
              <a:ext cx="542880" cy="355320"/>
            </a:xfrm>
            <a:custGeom>
              <a:avLst/>
              <a:gdLst>
                <a:gd name="textAreaLeft" fmla="*/ 0 w 542880"/>
                <a:gd name="textAreaRight" fmla="*/ 543960 w 542880"/>
                <a:gd name="textAreaTop" fmla="*/ 0 h 355320"/>
                <a:gd name="textAreaBottom" fmla="*/ 356400 h 355320"/>
              </a:gdLst>
              <a:ahLst/>
              <a:rect l="textAreaLeft" t="textAreaTop" r="textAreaRight" b="textAreaBottom"/>
              <a:pathLst>
                <a:path w="543816" h="356235">
                  <a:moveTo>
                    <a:pt x="312675" y="356235"/>
                  </a:moveTo>
                  <a:lnTo>
                    <a:pt x="312675" y="265303"/>
                  </a:lnTo>
                  <a:cubicBezTo>
                    <a:pt x="337694" y="265303"/>
                    <a:pt x="356490" y="261747"/>
                    <a:pt x="369190" y="254635"/>
                  </a:cubicBezTo>
                  <a:cubicBezTo>
                    <a:pt x="382144" y="246888"/>
                    <a:pt x="390272" y="238125"/>
                    <a:pt x="393320" y="228219"/>
                  </a:cubicBezTo>
                  <a:cubicBezTo>
                    <a:pt x="396749" y="218313"/>
                    <a:pt x="398781" y="198628"/>
                    <a:pt x="399289" y="169291"/>
                  </a:cubicBezTo>
                  <a:lnTo>
                    <a:pt x="312675" y="169291"/>
                  </a:lnTo>
                  <a:lnTo>
                    <a:pt x="312675" y="0"/>
                  </a:lnTo>
                  <a:lnTo>
                    <a:pt x="543816" y="0"/>
                  </a:lnTo>
                  <a:lnTo>
                    <a:pt x="543816" y="144272"/>
                  </a:lnTo>
                  <a:cubicBezTo>
                    <a:pt x="543816" y="196469"/>
                    <a:pt x="542038" y="232029"/>
                    <a:pt x="538228" y="250952"/>
                  </a:cubicBezTo>
                  <a:cubicBezTo>
                    <a:pt x="534545" y="270129"/>
                    <a:pt x="523750" y="289179"/>
                    <a:pt x="505843" y="308102"/>
                  </a:cubicBezTo>
                  <a:cubicBezTo>
                    <a:pt x="487936" y="326263"/>
                    <a:pt x="466092" y="338963"/>
                    <a:pt x="440565" y="346075"/>
                  </a:cubicBezTo>
                  <a:cubicBezTo>
                    <a:pt x="415545" y="352806"/>
                    <a:pt x="372873" y="356235"/>
                    <a:pt x="312675" y="356235"/>
                  </a:cubicBezTo>
                  <a:moveTo>
                    <a:pt x="0" y="356235"/>
                  </a:moveTo>
                  <a:lnTo>
                    <a:pt x="0" y="265303"/>
                  </a:lnTo>
                  <a:cubicBezTo>
                    <a:pt x="24765" y="265303"/>
                    <a:pt x="43434" y="261747"/>
                    <a:pt x="56007" y="254635"/>
                  </a:cubicBezTo>
                  <a:cubicBezTo>
                    <a:pt x="69342" y="247142"/>
                    <a:pt x="77470" y="238379"/>
                    <a:pt x="80518" y="228219"/>
                  </a:cubicBezTo>
                  <a:cubicBezTo>
                    <a:pt x="83947" y="218059"/>
                    <a:pt x="85725" y="198374"/>
                    <a:pt x="86106" y="169291"/>
                  </a:cubicBezTo>
                  <a:lnTo>
                    <a:pt x="0" y="169291"/>
                  </a:lnTo>
                  <a:lnTo>
                    <a:pt x="0" y="0"/>
                  </a:lnTo>
                  <a:lnTo>
                    <a:pt x="230760" y="0"/>
                  </a:lnTo>
                  <a:lnTo>
                    <a:pt x="230760" y="144272"/>
                  </a:lnTo>
                  <a:cubicBezTo>
                    <a:pt x="230760" y="196469"/>
                    <a:pt x="228855" y="232029"/>
                    <a:pt x="225172" y="250952"/>
                  </a:cubicBezTo>
                  <a:cubicBezTo>
                    <a:pt x="221489" y="270129"/>
                    <a:pt x="210694" y="289179"/>
                    <a:pt x="192787" y="308102"/>
                  </a:cubicBezTo>
                  <a:cubicBezTo>
                    <a:pt x="174880" y="326263"/>
                    <a:pt x="153036" y="338963"/>
                    <a:pt x="127508" y="346075"/>
                  </a:cubicBezTo>
                  <a:cubicBezTo>
                    <a:pt x="102489" y="352806"/>
                    <a:pt x="60071" y="356235"/>
                    <a:pt x="127" y="356235"/>
                  </a:cubicBezTo>
                </a:path>
              </a:pathLst>
            </a:custGeom>
            <a:solidFill>
              <a:srgbClr val="c21500"/>
            </a:solidFill>
            <a:ln w="0">
              <a:noFill/>
            </a:ln>
          </p:spPr>
          <p:style>
            <a:lnRef idx="0"/>
            <a:fillRef idx="0"/>
            <a:effectRef idx="0"/>
            <a:fontRef idx="minor"/>
          </p:style>
          <p:txBody>
            <a:bodyPr lIns="90000" rIns="90000" tIns="45000" bIns="45000" anchor="t">
              <a:noAutofit/>
            </a:bodyPr>
            <a:p>
              <a:pPr defTabSz="914400">
                <a:lnSpc>
                  <a:spcPct val="100000"/>
                </a:lnSpc>
              </a:pPr>
              <a:endParaRPr b="0" lang="es-AR" sz="1800" spc="-1" strike="noStrike">
                <a:solidFill>
                  <a:schemeClr val="dk1"/>
                </a:solidFill>
                <a:latin typeface="Calibri"/>
              </a:endParaRPr>
            </a:p>
          </p:txBody>
        </p:sp>
      </p:grpSp>
      <p:sp>
        <p:nvSpPr>
          <p:cNvPr id="71" name="TextBox 23"/>
          <p:cNvSpPr/>
          <p:nvPr/>
        </p:nvSpPr>
        <p:spPr>
          <a:xfrm>
            <a:off x="28900080" y="17786880"/>
            <a:ext cx="154440" cy="356400"/>
          </a:xfrm>
          <a:prstGeom prst="rect">
            <a:avLst/>
          </a:prstGeom>
          <a:noFill/>
          <a:ln w="0">
            <a:noFill/>
          </a:ln>
        </p:spPr>
        <p:style>
          <a:lnRef idx="0"/>
          <a:fillRef idx="0"/>
          <a:effectRef idx="0"/>
          <a:fontRef idx="minor"/>
        </p:style>
        <p:txBody>
          <a:bodyPr lIns="0" rIns="0" tIns="0" bIns="0" anchor="t">
            <a:spAutoFit/>
          </a:bodyPr>
          <a:p>
            <a:pPr defTabSz="914400">
              <a:lnSpc>
                <a:spcPts val="2809"/>
              </a:lnSpc>
            </a:pPr>
            <a:r>
              <a:rPr b="1" lang="en-US" sz="5000" spc="-1" strike="noStrike">
                <a:solidFill>
                  <a:srgbClr val="c21500"/>
                </a:solidFill>
                <a:latin typeface="Calibri"/>
                <a:ea typeface="A Day Without Sun Text Bold"/>
              </a:rPr>
              <a:t> </a:t>
            </a:r>
            <a:endParaRPr b="0" lang="fr-FR" sz="5000" spc="-1" strike="noStrike">
              <a:solidFill>
                <a:srgbClr val="000000"/>
              </a:solidFill>
              <a:latin typeface="Arial"/>
            </a:endParaRPr>
          </a:p>
        </p:txBody>
      </p:sp>
      <p:sp>
        <p:nvSpPr>
          <p:cNvPr id="72" name="TextBox 24"/>
          <p:cNvSpPr/>
          <p:nvPr/>
        </p:nvSpPr>
        <p:spPr>
          <a:xfrm>
            <a:off x="39326400" y="18099360"/>
            <a:ext cx="1492920" cy="888480"/>
          </a:xfrm>
          <a:prstGeom prst="rect">
            <a:avLst/>
          </a:prstGeom>
          <a:noFill/>
          <a:ln w="0">
            <a:noFill/>
          </a:ln>
        </p:spPr>
        <p:style>
          <a:lnRef idx="0"/>
          <a:fillRef idx="0"/>
          <a:effectRef idx="0"/>
          <a:fontRef idx="minor"/>
        </p:style>
        <p:txBody>
          <a:bodyPr lIns="0" rIns="0" tIns="0" bIns="0" anchor="t">
            <a:spAutoFit/>
          </a:bodyPr>
          <a:p>
            <a:pPr defTabSz="914400">
              <a:lnSpc>
                <a:spcPts val="6999"/>
              </a:lnSpc>
            </a:pPr>
            <a:r>
              <a:rPr b="1" lang="en-US" sz="5000" spc="-1" strike="noStrike">
                <a:solidFill>
                  <a:srgbClr val="c21500"/>
                </a:solidFill>
                <a:latin typeface="Calibri"/>
                <a:ea typeface="A Day Without Sun Text Bold"/>
              </a:rPr>
              <a:t>Italie</a:t>
            </a:r>
            <a:endParaRPr b="0" lang="fr-FR" sz="5000" spc="-1" strike="noStrike">
              <a:solidFill>
                <a:srgbClr val="000000"/>
              </a:solidFill>
              <a:latin typeface="Arial"/>
            </a:endParaRPr>
          </a:p>
        </p:txBody>
      </p:sp>
      <p:sp>
        <p:nvSpPr>
          <p:cNvPr id="73" name="TextBox 25"/>
          <p:cNvSpPr/>
          <p:nvPr/>
        </p:nvSpPr>
        <p:spPr>
          <a:xfrm>
            <a:off x="1378800" y="26932680"/>
            <a:ext cx="21252240" cy="517680"/>
          </a:xfrm>
          <a:prstGeom prst="rect">
            <a:avLst/>
          </a:prstGeom>
          <a:noFill/>
          <a:ln w="0">
            <a:noFill/>
          </a:ln>
        </p:spPr>
        <p:style>
          <a:lnRef idx="0"/>
          <a:fillRef idx="0"/>
          <a:effectRef idx="0"/>
          <a:fontRef idx="minor"/>
        </p:style>
        <p:txBody>
          <a:bodyPr lIns="0" rIns="0" tIns="0" bIns="0" anchor="t">
            <a:spAutoFit/>
          </a:bodyPr>
          <a:p>
            <a:pPr defTabSz="914400">
              <a:lnSpc>
                <a:spcPts val="4079"/>
              </a:lnSpc>
            </a:pPr>
            <a:r>
              <a:rPr b="0" lang="en-US" sz="3400" spc="-1" strike="noStrike">
                <a:solidFill>
                  <a:srgbClr val="000000"/>
                </a:solidFill>
                <a:latin typeface="Calibri"/>
                <a:ea typeface="IBM Plex Sans Condensed"/>
              </a:rPr>
              <a:t>1 - Chiara Lubich, Ecrits Spitituelsi/3, Città Nuova, Roma 1979, p. 71</a:t>
            </a:r>
            <a:endParaRPr b="0" lang="fr-FR" sz="3400" spc="-1" strike="noStrike">
              <a:solidFill>
                <a:srgbClr val="000000"/>
              </a:solidFill>
              <a:latin typeface="Arial"/>
            </a:endParaRPr>
          </a:p>
        </p:txBody>
      </p:sp>
      <p:sp>
        <p:nvSpPr>
          <p:cNvPr id="74" name="TextBox 26"/>
          <p:cNvSpPr/>
          <p:nvPr/>
        </p:nvSpPr>
        <p:spPr>
          <a:xfrm>
            <a:off x="1486080" y="10551240"/>
            <a:ext cx="8292600" cy="1995120"/>
          </a:xfrm>
          <a:prstGeom prst="rect">
            <a:avLst/>
          </a:prstGeom>
          <a:noFill/>
          <a:ln w="0">
            <a:noFill/>
          </a:ln>
        </p:spPr>
        <p:style>
          <a:lnRef idx="0"/>
          <a:fillRef idx="0"/>
          <a:effectRef idx="0"/>
          <a:fontRef idx="minor"/>
        </p:style>
        <p:txBody>
          <a:bodyPr lIns="0" rIns="0" tIns="0" bIns="0" anchor="t">
            <a:spAutoFit/>
          </a:bodyPr>
          <a:p>
            <a:pPr algn="ctr" defTabSz="914400">
              <a:lnSpc>
                <a:spcPts val="7855"/>
              </a:lnSpc>
            </a:pPr>
            <a:r>
              <a:rPr b="1" lang="en-US" sz="9000" spc="-80" strike="noStrike">
                <a:solidFill>
                  <a:srgbClr val="000000"/>
                </a:solidFill>
                <a:latin typeface="Calibri"/>
                <a:ea typeface="Agrandir Narrow Bold"/>
              </a:rPr>
              <a:t>  </a:t>
            </a:r>
            <a:r>
              <a:rPr b="1" lang="en-US" sz="9000" spc="-80" strike="noStrike">
                <a:solidFill>
                  <a:srgbClr val="000000"/>
                </a:solidFill>
                <a:latin typeface="Calibri"/>
                <a:ea typeface="Agrandir Narrow Bold"/>
              </a:rPr>
              <a:t>Reste avec nous</a:t>
            </a:r>
            <a:r>
              <a:rPr b="0" lang="en-US" sz="9000" spc="-80" strike="noStrike">
                <a:solidFill>
                  <a:srgbClr val="000000"/>
                </a:solidFill>
                <a:latin typeface="Calibri"/>
                <a:ea typeface="Agrandir Narrow"/>
              </a:rPr>
              <a:t> car il se fait tard</a:t>
            </a:r>
            <a:endParaRPr b="0" lang="fr-FR" sz="9000" spc="-1" strike="noStrike">
              <a:solidFill>
                <a:srgbClr val="000000"/>
              </a:solidFill>
              <a:latin typeface="Arial"/>
            </a:endParaRPr>
          </a:p>
        </p:txBody>
      </p:sp>
      <p:sp>
        <p:nvSpPr>
          <p:cNvPr id="75" name="TextBox 27"/>
          <p:cNvSpPr/>
          <p:nvPr/>
        </p:nvSpPr>
        <p:spPr>
          <a:xfrm>
            <a:off x="2160000" y="10363320"/>
            <a:ext cx="468000" cy="1208520"/>
          </a:xfrm>
          <a:prstGeom prst="rect">
            <a:avLst/>
          </a:prstGeom>
          <a:noFill/>
          <a:ln w="0">
            <a:noFill/>
          </a:ln>
        </p:spPr>
        <p:style>
          <a:lnRef idx="0"/>
          <a:fillRef idx="0"/>
          <a:effectRef idx="0"/>
          <a:fontRef idx="minor"/>
        </p:style>
        <p:txBody>
          <a:bodyPr lIns="0" rIns="0" tIns="0" bIns="0" anchor="t">
            <a:spAutoFit/>
          </a:bodyPr>
          <a:p>
            <a:pPr algn="ctr" defTabSz="914400">
              <a:lnSpc>
                <a:spcPts val="9519"/>
              </a:lnSpc>
            </a:pPr>
            <a:r>
              <a:rPr b="1" lang="en-US" sz="9000" spc="-1" strike="noStrike">
                <a:solidFill>
                  <a:srgbClr val="c21500"/>
                </a:solidFill>
                <a:latin typeface="Calibri"/>
                <a:ea typeface="Boulder"/>
              </a:rPr>
              <a:t>«</a:t>
            </a:r>
            <a:endParaRPr b="0" lang="fr-FR" sz="9000" spc="-1" strike="noStrike">
              <a:solidFill>
                <a:srgbClr val="000000"/>
              </a:solidFill>
              <a:latin typeface="Arial"/>
            </a:endParaRPr>
          </a:p>
        </p:txBody>
      </p:sp>
      <p:sp>
        <p:nvSpPr>
          <p:cNvPr id="76" name="TextBox 28"/>
          <p:cNvSpPr/>
          <p:nvPr/>
        </p:nvSpPr>
        <p:spPr>
          <a:xfrm>
            <a:off x="9487080" y="11430720"/>
            <a:ext cx="466920" cy="1208520"/>
          </a:xfrm>
          <a:prstGeom prst="rect">
            <a:avLst/>
          </a:prstGeom>
          <a:noFill/>
          <a:ln w="0">
            <a:noFill/>
          </a:ln>
        </p:spPr>
        <p:style>
          <a:lnRef idx="0"/>
          <a:fillRef idx="0"/>
          <a:effectRef idx="0"/>
          <a:fontRef idx="minor"/>
        </p:style>
        <p:txBody>
          <a:bodyPr lIns="0" rIns="0" tIns="0" bIns="0" anchor="t">
            <a:spAutoFit/>
          </a:bodyPr>
          <a:p>
            <a:pPr algn="ctr" defTabSz="914400">
              <a:lnSpc>
                <a:spcPts val="9519"/>
              </a:lnSpc>
            </a:pPr>
            <a:r>
              <a:rPr b="1" lang="en-US" sz="9000" spc="-1" strike="noStrike">
                <a:solidFill>
                  <a:srgbClr val="c21500"/>
                </a:solidFill>
                <a:latin typeface="Calibri"/>
                <a:ea typeface="Boulder"/>
              </a:rPr>
              <a:t>»</a:t>
            </a:r>
            <a:endParaRPr b="0" lang="fr-FR" sz="9000" spc="-1" strike="noStrike">
              <a:solidFill>
                <a:srgbClr val="000000"/>
              </a:solidFill>
              <a:latin typeface="Arial"/>
            </a:endParaRPr>
          </a:p>
        </p:txBody>
      </p:sp>
      <p:sp>
        <p:nvSpPr>
          <p:cNvPr id="77" name="TextBox 29"/>
          <p:cNvSpPr/>
          <p:nvPr/>
        </p:nvSpPr>
        <p:spPr>
          <a:xfrm>
            <a:off x="1397880" y="14033880"/>
            <a:ext cx="8917920" cy="5079960"/>
          </a:xfrm>
          <a:prstGeom prst="rect">
            <a:avLst/>
          </a:prstGeom>
          <a:noFill/>
          <a:ln w="0">
            <a:noFill/>
          </a:ln>
        </p:spPr>
        <p:style>
          <a:lnRef idx="0"/>
          <a:fillRef idx="0"/>
          <a:effectRef idx="0"/>
          <a:fontRef idx="minor"/>
        </p:style>
        <p:txBody>
          <a:bodyPr lIns="0" rIns="0" tIns="0" bIns="0" anchor="t">
            <a:spAutoFit/>
          </a:bodyPr>
          <a:p>
            <a:pPr algn="ctr" defTabSz="914400">
              <a:lnSpc>
                <a:spcPts val="5000"/>
              </a:lnSpc>
            </a:pPr>
            <a:r>
              <a:rPr b="0" lang="en-US" sz="4800" spc="-83" strike="noStrike">
                <a:solidFill>
                  <a:srgbClr val="000000"/>
                </a:solidFill>
                <a:latin typeface="Calibri"/>
                <a:ea typeface="Microsoft YaHei"/>
              </a:rPr>
              <a:t>Fortifiés par une foi renouvelée, ils décident de retourner à Jérusalem pour annoncer aux autres que Jésus est vivant. « Jésus est toujours Jésus même s’il n’est présent que spirituellement ; quand il y est (…), sa charité: sa vie entière brûle en nos coeurs». (1)</a:t>
            </a:r>
            <a:endParaRPr b="0" lang="fr-FR" sz="4800" spc="-1" strike="noStrike">
              <a:solidFill>
                <a:srgbClr val="000000"/>
              </a:solidFill>
              <a:latin typeface="Arial"/>
            </a:endParaRPr>
          </a:p>
        </p:txBody>
      </p:sp>
      <p:sp>
        <p:nvSpPr>
          <p:cNvPr id="78" name="TextBox 30"/>
          <p:cNvSpPr/>
          <p:nvPr/>
        </p:nvSpPr>
        <p:spPr>
          <a:xfrm>
            <a:off x="11544480" y="8522280"/>
            <a:ext cx="8944200" cy="4354560"/>
          </a:xfrm>
          <a:prstGeom prst="rect">
            <a:avLst/>
          </a:prstGeom>
          <a:noFill/>
          <a:ln w="0">
            <a:noFill/>
          </a:ln>
        </p:spPr>
        <p:style>
          <a:lnRef idx="0"/>
          <a:fillRef idx="0"/>
          <a:effectRef idx="0"/>
          <a:fontRef idx="minor"/>
        </p:style>
        <p:txBody>
          <a:bodyPr lIns="0" rIns="0" tIns="0" bIns="0" anchor="t">
            <a:spAutoFit/>
          </a:bodyPr>
          <a:p>
            <a:pPr algn="ctr" defTabSz="914400">
              <a:lnSpc>
                <a:spcPts val="4898"/>
              </a:lnSpc>
            </a:pPr>
            <a:r>
              <a:rPr b="0" lang="en-US" sz="4700" spc="-80" strike="noStrike">
                <a:solidFill>
                  <a:srgbClr val="ffffff"/>
                </a:solidFill>
                <a:latin typeface="Calibri"/>
              </a:rPr>
              <a:t>Après la mort de Jésus, ses disciples sont tristes et bouleversés. Deux d’entre eux quittent Jérusalem et rentrent à Emmaüs. Ils ont perdu tout espoir. Leur foi s’est affaiblie, et leur douleur est si grande qu’ils ne voient plus aucun sens à leur chemin.</a:t>
            </a:r>
            <a:endParaRPr b="0" lang="fr-FR" sz="4700" spc="-1" strike="noStrike">
              <a:solidFill>
                <a:srgbClr val="000000"/>
              </a:solidFill>
              <a:latin typeface="Arial"/>
            </a:endParaRPr>
          </a:p>
        </p:txBody>
      </p:sp>
      <p:sp>
        <p:nvSpPr>
          <p:cNvPr id="79" name="TextBox 31"/>
          <p:cNvSpPr/>
          <p:nvPr/>
        </p:nvSpPr>
        <p:spPr>
          <a:xfrm>
            <a:off x="21467520" y="1275840"/>
            <a:ext cx="9472320" cy="4976280"/>
          </a:xfrm>
          <a:prstGeom prst="rect">
            <a:avLst/>
          </a:prstGeom>
          <a:noFill/>
          <a:ln w="0">
            <a:noFill/>
          </a:ln>
        </p:spPr>
        <p:style>
          <a:lnRef idx="0"/>
          <a:fillRef idx="0"/>
          <a:effectRef idx="0"/>
          <a:fontRef idx="minor"/>
        </p:style>
        <p:txBody>
          <a:bodyPr lIns="0" rIns="0" tIns="0" bIns="0" anchor="t">
            <a:spAutoFit/>
          </a:bodyPr>
          <a:p>
            <a:pPr algn="ctr" defTabSz="914400">
              <a:lnSpc>
                <a:spcPts val="4898"/>
              </a:lnSpc>
            </a:pPr>
            <a:r>
              <a:rPr b="0" lang="en-US" sz="4700" spc="-80" strike="noStrike">
                <a:solidFill>
                  <a:srgbClr val="ffffff"/>
                </a:solidFill>
                <a:latin typeface="Calibri"/>
              </a:rPr>
              <a:t>Jésus s'approche d'eux comme un étranger. Il leur pose des questions et commence à leur expliquer les Écritures. Ses paroles les réconfortent et réchauffent leurs cœurs, même s'ils ne le reconnaissent pas encore. Jésus est toujours présent, même lorsque nous ne parvenons pas à percevoir sa présence.</a:t>
            </a:r>
            <a:endParaRPr b="0" lang="fr-FR" sz="4700" spc="-1" strike="noStrike">
              <a:solidFill>
                <a:srgbClr val="000000"/>
              </a:solidFill>
              <a:latin typeface="Arial"/>
            </a:endParaRPr>
          </a:p>
        </p:txBody>
      </p:sp>
      <p:sp>
        <p:nvSpPr>
          <p:cNvPr id="80" name="TextBox 32"/>
          <p:cNvSpPr/>
          <p:nvPr/>
        </p:nvSpPr>
        <p:spPr>
          <a:xfrm>
            <a:off x="31798800" y="8183520"/>
            <a:ext cx="9385920" cy="4976280"/>
          </a:xfrm>
          <a:prstGeom prst="rect">
            <a:avLst/>
          </a:prstGeom>
          <a:noFill/>
          <a:ln w="0">
            <a:noFill/>
          </a:ln>
        </p:spPr>
        <p:style>
          <a:lnRef idx="0"/>
          <a:fillRef idx="0"/>
          <a:effectRef idx="0"/>
          <a:fontRef idx="minor"/>
        </p:style>
        <p:txBody>
          <a:bodyPr lIns="0" rIns="0" tIns="0" bIns="0" anchor="t">
            <a:spAutoFit/>
          </a:bodyPr>
          <a:p>
            <a:pPr algn="ctr" defTabSz="914400">
              <a:lnSpc>
                <a:spcPts val="4898"/>
              </a:lnSpc>
            </a:pPr>
            <a:r>
              <a:rPr b="0" lang="en-US" sz="4700" spc="-80" strike="noStrike">
                <a:solidFill>
                  <a:srgbClr val="ffffff"/>
                </a:solidFill>
                <a:latin typeface="Calibri"/>
              </a:rPr>
              <a:t>Le soir, les disciples l'invitent à rester avec eux. Cette demande témoigne d'une attitude d'accueil, indispensable à une véritable rencontre avec Jésus. Au cours du repas, ils le reconnaissent lorsqu'il rompt le pain. La joie remplace la tristesse et cette rencontre transforme leurs cœurs.</a:t>
            </a:r>
            <a:endParaRPr b="0" lang="fr-FR" sz="4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F0E634B9C216C4AB4FFFB653A7A7918" ma:contentTypeVersion="21" ma:contentTypeDescription="Crear nuevo documento." ma:contentTypeScope="" ma:versionID="e0b47da29357945e624c756359410c7d">
  <xsd:schema xmlns:xsd="http://www.w3.org/2001/XMLSchema" xmlns:xs="http://www.w3.org/2001/XMLSchema" xmlns:p="http://schemas.microsoft.com/office/2006/metadata/properties" xmlns:ns2="8b861129-0d73-4312-bbbe-a82bc3901102" xmlns:ns3="5be84579-c802-4c28-afbe-e7eb7b5d93b2" targetNamespace="http://schemas.microsoft.com/office/2006/metadata/properties" ma:root="true" ma:fieldsID="053489acd46b853bf644e8b982d4ab02" ns2:_="" ns3:_="">
    <xsd:import namespace="8b861129-0d73-4312-bbbe-a82bc3901102"/>
    <xsd:import namespace="5be84579-c802-4c28-afbe-e7eb7b5d93b2"/>
    <xsd:element name="properties">
      <xsd:complexType>
        <xsd:sequence>
          <xsd:element name="documentManagement">
            <xsd:complexType>
              <xsd:all>
                <xsd:element ref="ns2:_Flow_SignoffStatus" minOccurs="0"/>
                <xsd:element ref="ns2:LINK"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Tag"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61129-0d73-4312-bbbe-a82bc3901102" elementFormDefault="qualified">
    <xsd:import namespace="http://schemas.microsoft.com/office/2006/documentManagement/types"/>
    <xsd:import namespace="http://schemas.microsoft.com/office/infopath/2007/PartnerControls"/>
    <xsd:element name="_Flow_SignoffStatus" ma:index="3" nillable="true" ma:displayName="Stato consenso" ma:internalName="Stato_x0020_consenso" ma:readOnly="false">
      <xsd:simpleType>
        <xsd:restriction base="dms:Text"/>
      </xsd:simple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827b190b-f2f9-433c-adc0-5e9deb5b7fe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Tag" ma:index="23" nillable="true" ma:displayName="Tag" ma:format="Dropdown" ma:hidden="true" ma:internalName="Tag" ma:readOnly="false">
      <xsd:simpleType>
        <xsd:restriction base="dms:Text">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84579-c802-4c28-afbe-e7eb7b5d93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f0bf31-4d24-44f3-a1f1-19ea2f4dc51a}" ma:internalName="TaxCatchAll" ma:readOnly="false" ma:showField="CatchAllData" ma:web="5be84579-c802-4c28-afbe-e7eb7b5d93b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b861129-0d73-4312-bbbe-a82bc3901102" xsi:nil="true"/>
    <Tag xmlns="8b861129-0d73-4312-bbbe-a82bc3901102" xsi:nil="true"/>
    <LINK xmlns="8b861129-0d73-4312-bbbe-a82bc3901102">
      <Url xsi:nil="true"/>
      <Description xsi:nil="true"/>
    </LINK>
    <TaxCatchAll xmlns="5be84579-c802-4c28-afbe-e7eb7b5d93b2" xsi:nil="true"/>
    <lcf76f155ced4ddcb4097134ff3c332f xmlns="8b861129-0d73-4312-bbbe-a82bc39011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96287D-CE7E-4E68-A2E0-927167572B93}"/>
</file>

<file path=customXml/itemProps2.xml><?xml version="1.0" encoding="utf-8"?>
<ds:datastoreItem xmlns:ds="http://schemas.openxmlformats.org/officeDocument/2006/customXml" ds:itemID="{D4754384-F02E-4564-9F6D-CF9AB3E4FAD2}"/>
</file>

<file path=customXml/itemProps3.xml><?xml version="1.0" encoding="utf-8"?>
<ds:datastoreItem xmlns:ds="http://schemas.openxmlformats.org/officeDocument/2006/customXml" ds:itemID="{9A38A3DF-C190-4A5D-AE86-9AF186122595}"/>
</file>

<file path=docProps/app.xml><?xml version="1.0" encoding="utf-8"?>
<Properties xmlns="http://schemas.openxmlformats.org/officeDocument/2006/extended-properties" xmlns:vt="http://schemas.openxmlformats.org/officeDocument/2006/docPropsVTypes">
  <Template/>
  <TotalTime>26</TotalTime>
  <Application>LibreOffice/24.2.5.2$Windows_X86_64 LibreOffice_project/bffef4ea93e59bebbeaf7f431bb02b1a39ee8a59</Application>
  <AppVersion>15.0000</AppVersion>
  <Words>1221</Words>
  <Paragraphs>72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DAHFD1RGs_g</dc:identifier>
  <dc:language>fr-FR</dc:language>
  <cp:lastModifiedBy/>
  <cp:lastPrinted>2026-03-27T16:15:26Z</cp:lastPrinted>
  <dcterms:modified xsi:type="dcterms:W3CDTF">2026-03-27T16:20:51Z</dcterms:modified>
  <cp:revision>6</cp:revision>
  <dc:subject/>
  <dc:title>IT - APRILE 2026 - A4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0x0101009F0E634B9C216C4AB4FFFB653A7A7918</vt:lpwstr>
  </property>
  <property fmtid="{D5CDD505-2E9C-101B-9397-08002B2CF9AE}" pid="3" name="PresentationFormat">
    <vt:lpwstr>Personalizado</vt:lpwstr>
  </property>
  <property fmtid="{D5CDD505-2E9C-101B-9397-08002B2CF9AE}" pid="4" name="Slides">
    <vt:i4>3</vt:i4>
  </property>
</Properties>
</file>