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42291000" cy="29718000"/>
  <p:notesSz cx="6858000" cy="9144000"/>
  <p:embeddedFontLst>
    <p:embeddedFont>
      <p:font typeface="29LT Bukra Condensed" panose="020B0604020202020204" charset="-78"/>
      <p:regular r:id="rId7"/>
    </p:embeddedFont>
    <p:embeddedFont>
      <p:font typeface="29LT Bukra Condensed Bold" panose="020B0604020202020204" charset="-78"/>
      <p:regular r:id="rId8"/>
      <p:bold r:id="rId9"/>
    </p:embeddedFont>
    <p:embeddedFont>
      <p:font typeface="29LT Bukra Condensed Light" panose="020B0604020202020204" charset="-78"/>
      <p:regular r:id="rId10"/>
    </p:embeddedFont>
    <p:embeddedFont>
      <p:font typeface="29LT Bukra Condensed Semi-Bold" panose="020B0604020202020204" charset="-78"/>
      <p:regular r:id="rId11"/>
      <p:bold r:id="rId12"/>
    </p:embeddedFont>
    <p:embeddedFont>
      <p:font typeface="Anantason Condensed Light" panose="020B0604020202020204" charset="0"/>
      <p:regular r:id="rId13"/>
    </p:embeddedFont>
    <p:embeddedFont>
      <p:font typeface="Chau Philomene" panose="020B0604020202020204" charset="0"/>
      <p:regular r:id="rId14"/>
    </p:embeddedFont>
    <p:embeddedFont>
      <p:font typeface="Lazydog" panose="020B0604020202020204" charset="0"/>
      <p:regular r:id="rId15"/>
    </p:embeddedFont>
    <p:embeddedFont>
      <p:font typeface="One Little Font Full Bold" panose="020B0604020202020204" charset="0"/>
      <p:regular r:id="rId16"/>
      <p:bold r:id="rId17"/>
    </p:embeddedFont>
    <p:embeddedFont>
      <p:font typeface="Teko" panose="020B0604020202020204" charset="0"/>
      <p:regular r:id="rId18"/>
    </p:embeddedFont>
    <p:embeddedFont>
      <p:font typeface="Teko Bold" panose="020B0604020202020204" charset="0"/>
      <p:regular r:id="rId19"/>
      <p:bold r:id="rId20"/>
    </p:embeddedFont>
    <p:embeddedFont>
      <p:font typeface="Teko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520F1-406F-41E9-CB27-E8611AFE19AD}" v="1175" dt="2024-08-27T07:49:57.896"/>
    <p1510:client id="{D6D82FF6-CB3F-2E5D-DD73-CACCF99FA547}" v="4041" dt="2024-08-26T17:07:1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27" d="100"/>
          <a:sy n="27" d="100"/>
        </p:scale>
        <p:origin x="1872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13.png"/><Relationship Id="rId10" Type="http://schemas.openxmlformats.org/officeDocument/2006/relationships/image" Target="../media/image28.png"/><Relationship Id="rId19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029" y="637278"/>
            <a:ext cx="40898993" cy="27329271"/>
            <a:chOff x="0" y="0"/>
            <a:chExt cx="54531990" cy="3643902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56083" cy="11917173"/>
              <a:chOff x="0" y="0"/>
              <a:chExt cx="2851784" cy="24886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51783" cy="2488649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2488649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2488649"/>
                    </a:lnTo>
                    <a:lnTo>
                      <a:pt x="0" y="2488649"/>
                    </a:lnTo>
                    <a:close/>
                  </a:path>
                </a:pathLst>
              </a:custGeom>
              <a:solidFill>
                <a:srgbClr val="CC8A42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851784" cy="2526749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7301408" y="0"/>
              <a:ext cx="13656083" cy="17142200"/>
              <a:chOff x="0" y="0"/>
              <a:chExt cx="2851784" cy="357978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0846372" y="0"/>
              <a:ext cx="13656083" cy="17142200"/>
              <a:chOff x="0" y="0"/>
              <a:chExt cx="2851784" cy="35797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7087076"/>
              <a:ext cx="13656083" cy="17142200"/>
              <a:chOff x="0" y="0"/>
              <a:chExt cx="2851784" cy="357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87388E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656083" y="17087076"/>
              <a:ext cx="13656083" cy="17142200"/>
              <a:chOff x="0" y="0"/>
              <a:chExt cx="2851784" cy="35797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1B83C6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r>
                  <a:rPr lang="en-US" sz="1830">
                    <a:solidFill>
                      <a:srgbClr val="FFFFFF"/>
                    </a:solidFill>
                    <a:latin typeface="Teko Light"/>
                    <a:ea typeface="Teko Light"/>
                    <a:cs typeface="Teko Light"/>
                    <a:sym typeface="Teko Light"/>
                  </a:rPr>
                  <a:t>  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7301408" y="8634600"/>
              <a:ext cx="13555723" cy="10639352"/>
            </a:xfrm>
            <a:custGeom>
              <a:avLst/>
              <a:gdLst/>
              <a:ahLst/>
              <a:cxnLst/>
              <a:rect l="l" t="t" r="r" b="b"/>
              <a:pathLst>
                <a:path w="13555723" h="10639352">
                  <a:moveTo>
                    <a:pt x="0" y="0"/>
                  </a:moveTo>
                  <a:lnTo>
                    <a:pt x="13555723" y="0"/>
                  </a:lnTo>
                  <a:lnTo>
                    <a:pt x="13555723" y="10639352"/>
                  </a:lnTo>
                  <a:lnTo>
                    <a:pt x="0" y="1063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3172" t="-51378" r="-10139" b="-70955"/>
              </a:stretch>
            </a:blipFill>
          </p:spPr>
          <p:txBody>
            <a:bodyPr/>
            <a:lstStyle/>
            <a:p>
              <a:endParaRPr lang="es-PY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27312166" y="17087076"/>
              <a:ext cx="13656083" cy="17142200"/>
              <a:chOff x="0" y="0"/>
              <a:chExt cx="2851784" cy="357978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CC82D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0857131" y="17087076"/>
              <a:ext cx="13656083" cy="17142200"/>
              <a:chOff x="0" y="0"/>
              <a:chExt cx="2851784" cy="357978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9BF3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3675867" y="23378304"/>
              <a:ext cx="13618530" cy="12075354"/>
            </a:xfrm>
            <a:custGeom>
              <a:avLst/>
              <a:gdLst/>
              <a:ahLst/>
              <a:cxnLst/>
              <a:rect l="l" t="t" r="r" b="b"/>
              <a:pathLst>
                <a:path w="13618530" h="12075354">
                  <a:moveTo>
                    <a:pt x="0" y="0"/>
                  </a:moveTo>
                  <a:lnTo>
                    <a:pt x="13618530" y="0"/>
                  </a:lnTo>
                  <a:lnTo>
                    <a:pt x="13618530" y="12075354"/>
                  </a:lnTo>
                  <a:lnTo>
                    <a:pt x="0" y="12075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096" t="-28951" r="-8461" b="-65052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26" name="Freeform 26"/>
            <p:cNvSpPr/>
            <p:nvPr/>
          </p:nvSpPr>
          <p:spPr>
            <a:xfrm flipH="1">
              <a:off x="40857131" y="23657704"/>
              <a:ext cx="13656083" cy="12108652"/>
            </a:xfrm>
            <a:custGeom>
              <a:avLst/>
              <a:gdLst/>
              <a:ahLst/>
              <a:cxnLst/>
              <a:rect l="l" t="t" r="r" b="b"/>
              <a:pathLst>
                <a:path w="13656083" h="12108652">
                  <a:moveTo>
                    <a:pt x="13656083" y="0"/>
                  </a:moveTo>
                  <a:lnTo>
                    <a:pt x="0" y="0"/>
                  </a:lnTo>
                  <a:lnTo>
                    <a:pt x="0" y="12108652"/>
                  </a:lnTo>
                  <a:lnTo>
                    <a:pt x="13656083" y="12108652"/>
                  </a:lnTo>
                  <a:lnTo>
                    <a:pt x="1365608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3096" t="-28951" r="-8461" b="-65052"/>
              </a:stretch>
            </a:blipFill>
          </p:spPr>
          <p:txBody>
            <a:bodyPr/>
            <a:lstStyle/>
            <a:p>
              <a:endParaRPr lang="es-PY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694" y="11312448"/>
              <a:ext cx="13650389" cy="5774628"/>
              <a:chOff x="0" y="0"/>
              <a:chExt cx="933360" cy="39484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933360" cy="394846"/>
              </a:xfrm>
              <a:custGeom>
                <a:avLst/>
                <a:gdLst/>
                <a:ahLst/>
                <a:cxnLst/>
                <a:rect l="l" t="t" r="r" b="b"/>
                <a:pathLst>
                  <a:path w="933360" h="394846">
                    <a:moveTo>
                      <a:pt x="0" y="0"/>
                    </a:moveTo>
                    <a:lnTo>
                      <a:pt x="933360" y="0"/>
                    </a:lnTo>
                    <a:lnTo>
                      <a:pt x="933360" y="394846"/>
                    </a:lnTo>
                    <a:lnTo>
                      <a:pt x="0" y="394846"/>
                    </a:lnTo>
                    <a:close/>
                  </a:path>
                </a:pathLst>
              </a:custGeom>
              <a:solidFill>
                <a:srgbClr val="916C4D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142875"/>
                <a:ext cx="933360" cy="2519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5694" y="9736245"/>
              <a:ext cx="6147686" cy="1813185"/>
              <a:chOff x="0" y="0"/>
              <a:chExt cx="420355" cy="12397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20355" cy="123978"/>
              </a:xfrm>
              <a:custGeom>
                <a:avLst/>
                <a:gdLst/>
                <a:ahLst/>
                <a:cxnLst/>
                <a:rect l="l" t="t" r="r" b="b"/>
                <a:pathLst>
                  <a:path w="420355" h="123978">
                    <a:moveTo>
                      <a:pt x="0" y="0"/>
                    </a:moveTo>
                    <a:lnTo>
                      <a:pt x="420355" y="0"/>
                    </a:lnTo>
                    <a:lnTo>
                      <a:pt x="420355" y="123978"/>
                    </a:lnTo>
                    <a:lnTo>
                      <a:pt x="0" y="123978"/>
                    </a:lnTo>
                    <a:close/>
                  </a:path>
                </a:pathLst>
              </a:custGeom>
              <a:solidFill>
                <a:srgbClr val="916C4D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142875"/>
                <a:ext cx="420355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694" y="9723167"/>
              <a:ext cx="12388067" cy="1271186"/>
              <a:chOff x="0" y="0"/>
              <a:chExt cx="789836" cy="8104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89836" cy="81048"/>
              </a:xfrm>
              <a:custGeom>
                <a:avLst/>
                <a:gdLst/>
                <a:ahLst/>
                <a:cxnLst/>
                <a:rect l="l" t="t" r="r" b="b"/>
                <a:pathLst>
                  <a:path w="789836" h="81048">
                    <a:moveTo>
                      <a:pt x="394918" y="81048"/>
                    </a:moveTo>
                    <a:lnTo>
                      <a:pt x="789836" y="0"/>
                    </a:lnTo>
                    <a:lnTo>
                      <a:pt x="0" y="0"/>
                    </a:lnTo>
                    <a:lnTo>
                      <a:pt x="394918" y="81048"/>
                    </a:lnTo>
                    <a:close/>
                  </a:path>
                </a:pathLst>
              </a:custGeom>
              <a:solidFill>
                <a:srgbClr val="CC8A42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23412" y="148664"/>
                <a:ext cx="543012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3147421" y="10256964"/>
              <a:ext cx="13486671" cy="3025603"/>
            </a:xfrm>
            <a:custGeom>
              <a:avLst/>
              <a:gdLst/>
              <a:ahLst/>
              <a:cxnLst/>
              <a:rect l="l" t="t" r="r" b="b"/>
              <a:pathLst>
                <a:path w="13486671" h="3025603">
                  <a:moveTo>
                    <a:pt x="0" y="0"/>
                  </a:moveTo>
                  <a:lnTo>
                    <a:pt x="13486670" y="0"/>
                  </a:lnTo>
                  <a:lnTo>
                    <a:pt x="13486670" y="3025603"/>
                  </a:lnTo>
                  <a:lnTo>
                    <a:pt x="0" y="3025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6235" t="-304976" r="-14405" b="-419096"/>
              </a:stretch>
            </a:blipFill>
          </p:spPr>
          <p:txBody>
            <a:bodyPr/>
            <a:lstStyle/>
            <a:p>
              <a:endParaRPr lang="es-PY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3645324" y="0"/>
              <a:ext cx="13656083" cy="14340933"/>
              <a:chOff x="0" y="0"/>
              <a:chExt cx="2851784" cy="2994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851783" cy="2994800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2994800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2994800"/>
                    </a:lnTo>
                    <a:lnTo>
                      <a:pt x="0" y="2994800"/>
                    </a:lnTo>
                    <a:close/>
                  </a:path>
                </a:pathLst>
              </a:custGeom>
              <a:solidFill>
                <a:srgbClr val="C93C3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2851784" cy="3032900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3645324" y="12966679"/>
              <a:ext cx="13656083" cy="4120397"/>
              <a:chOff x="0" y="0"/>
              <a:chExt cx="2851784" cy="86045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851783" cy="860458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860458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860458"/>
                    </a:lnTo>
                    <a:lnTo>
                      <a:pt x="0" y="860458"/>
                    </a:lnTo>
                    <a:close/>
                  </a:path>
                </a:pathLst>
              </a:custGeom>
              <a:solidFill>
                <a:srgbClr val="AE020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2851784" cy="898558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0846372" y="34229276"/>
              <a:ext cx="13685618" cy="2209752"/>
              <a:chOff x="0" y="0"/>
              <a:chExt cx="2857951" cy="4614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857951" cy="461460"/>
              </a:xfrm>
              <a:custGeom>
                <a:avLst/>
                <a:gdLst/>
                <a:ahLst/>
                <a:cxnLst/>
                <a:rect l="l" t="t" r="r" b="b"/>
                <a:pathLst>
                  <a:path w="2857951" h="461460">
                    <a:moveTo>
                      <a:pt x="0" y="0"/>
                    </a:moveTo>
                    <a:lnTo>
                      <a:pt x="2857951" y="0"/>
                    </a:lnTo>
                    <a:lnTo>
                      <a:pt x="2857951" y="461460"/>
                    </a:lnTo>
                    <a:lnTo>
                      <a:pt x="0" y="46146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2857951" cy="499560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626548" y="34229276"/>
              <a:ext cx="13685618" cy="1558132"/>
              <a:chOff x="0" y="0"/>
              <a:chExt cx="2857951" cy="325383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857951" cy="325383"/>
              </a:xfrm>
              <a:custGeom>
                <a:avLst/>
                <a:gdLst/>
                <a:ahLst/>
                <a:cxnLst/>
                <a:rect l="l" t="t" r="r" b="b"/>
                <a:pathLst>
                  <a:path w="2857951" h="325383">
                    <a:moveTo>
                      <a:pt x="0" y="0"/>
                    </a:moveTo>
                    <a:lnTo>
                      <a:pt x="2857951" y="0"/>
                    </a:lnTo>
                    <a:lnTo>
                      <a:pt x="2857951" y="325383"/>
                    </a:lnTo>
                    <a:lnTo>
                      <a:pt x="0" y="325383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2857951" cy="363483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3645324" y="12044173"/>
              <a:ext cx="2978008" cy="1038095"/>
              <a:chOff x="0" y="0"/>
              <a:chExt cx="203624" cy="7098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03624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203624" h="70981">
                    <a:moveTo>
                      <a:pt x="0" y="0"/>
                    </a:moveTo>
                    <a:lnTo>
                      <a:pt x="203624" y="0"/>
                    </a:lnTo>
                    <a:lnTo>
                      <a:pt x="203624" y="70981"/>
                    </a:lnTo>
                    <a:lnTo>
                      <a:pt x="0" y="70981"/>
                    </a:lnTo>
                    <a:close/>
                  </a:path>
                </a:pathLst>
              </a:custGeom>
              <a:solidFill>
                <a:srgbClr val="C93C3C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142875"/>
                <a:ext cx="203624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4563928" y="12949816"/>
              <a:ext cx="12748239" cy="1784816"/>
              <a:chOff x="0" y="0"/>
              <a:chExt cx="812800" cy="11379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11379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3796">
                    <a:moveTo>
                      <a:pt x="406400" y="113796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113796"/>
                    </a:lnTo>
                    <a:close/>
                  </a:path>
                </a:pathLst>
              </a:custGeom>
              <a:solidFill>
                <a:srgbClr val="C93C3C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7000" y="151003"/>
                <a:ext cx="558800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3626548" y="13069567"/>
              <a:ext cx="12388067" cy="1784816"/>
              <a:chOff x="0" y="0"/>
              <a:chExt cx="789836" cy="113796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89836" cy="113796"/>
              </a:xfrm>
              <a:custGeom>
                <a:avLst/>
                <a:gdLst/>
                <a:ahLst/>
                <a:cxnLst/>
                <a:rect l="l" t="t" r="r" b="b"/>
                <a:pathLst>
                  <a:path w="789836" h="113796">
                    <a:moveTo>
                      <a:pt x="394918" y="113796"/>
                    </a:moveTo>
                    <a:lnTo>
                      <a:pt x="789836" y="0"/>
                    </a:lnTo>
                    <a:lnTo>
                      <a:pt x="0" y="0"/>
                    </a:lnTo>
                    <a:lnTo>
                      <a:pt x="394918" y="113796"/>
                    </a:lnTo>
                    <a:close/>
                  </a:path>
                </a:pathLst>
              </a:custGeom>
              <a:solidFill>
                <a:srgbClr val="C93C3C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123412" y="151003"/>
                <a:ext cx="543012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40846372" y="0"/>
              <a:ext cx="13656083" cy="13030179"/>
            </a:xfrm>
            <a:custGeom>
              <a:avLst/>
              <a:gdLst/>
              <a:ahLst/>
              <a:cxnLst/>
              <a:rect l="l" t="t" r="r" b="b"/>
              <a:pathLst>
                <a:path w="13656083" h="13030179">
                  <a:moveTo>
                    <a:pt x="0" y="0"/>
                  </a:moveTo>
                  <a:lnTo>
                    <a:pt x="13656083" y="0"/>
                  </a:lnTo>
                  <a:lnTo>
                    <a:pt x="13656083" y="13030179"/>
                  </a:lnTo>
                  <a:lnTo>
                    <a:pt x="0" y="1303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11152" t="-43081" r="-11214" b="-38400"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877" y="606648"/>
            <a:ext cx="42106203" cy="26290059"/>
            <a:chOff x="0" y="0"/>
            <a:chExt cx="56074236" cy="34783862"/>
          </a:xfrm>
        </p:grpSpPr>
        <p:sp>
          <p:nvSpPr>
            <p:cNvPr id="60" name="Freeform 60"/>
            <p:cNvSpPr/>
            <p:nvPr/>
          </p:nvSpPr>
          <p:spPr>
            <a:xfrm>
              <a:off x="45919332" y="7000099"/>
              <a:ext cx="10154903" cy="9925213"/>
            </a:xfrm>
            <a:custGeom>
              <a:avLst/>
              <a:gdLst/>
              <a:ahLst/>
              <a:cxnLst/>
              <a:rect l="l" t="t" r="r" b="b"/>
              <a:pathLst>
                <a:path w="10154903" h="9925213">
                  <a:moveTo>
                    <a:pt x="0" y="0"/>
                  </a:moveTo>
                  <a:lnTo>
                    <a:pt x="10154904" y="0"/>
                  </a:lnTo>
                  <a:lnTo>
                    <a:pt x="10154904" y="9925213"/>
                  </a:lnTo>
                  <a:lnTo>
                    <a:pt x="0" y="992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39509" t="-36693" r="-36687" b="-43580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26340118" y="32182"/>
              <a:ext cx="17547215" cy="10394823"/>
            </a:xfrm>
            <a:custGeom>
              <a:avLst/>
              <a:gdLst/>
              <a:ahLst/>
              <a:cxnLst/>
              <a:rect l="l" t="t" r="r" b="b"/>
              <a:pathLst>
                <a:path w="17547215" h="10394823">
                  <a:moveTo>
                    <a:pt x="0" y="0"/>
                  </a:moveTo>
                  <a:lnTo>
                    <a:pt x="17547214" y="0"/>
                  </a:lnTo>
                  <a:lnTo>
                    <a:pt x="17547214" y="10394823"/>
                  </a:lnTo>
                  <a:lnTo>
                    <a:pt x="0" y="10394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53701" t="-79591" r="-14701" b="-104684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5630089" y="0"/>
              <a:ext cx="10599438" cy="11704153"/>
            </a:xfrm>
            <a:custGeom>
              <a:avLst/>
              <a:gdLst/>
              <a:ahLst/>
              <a:cxnLst/>
              <a:rect l="l" t="t" r="r" b="b"/>
              <a:pathLst>
                <a:path w="10599438" h="11704153">
                  <a:moveTo>
                    <a:pt x="0" y="0"/>
                  </a:moveTo>
                  <a:lnTo>
                    <a:pt x="10599438" y="0"/>
                  </a:lnTo>
                  <a:lnTo>
                    <a:pt x="10599438" y="11704153"/>
                  </a:lnTo>
                  <a:lnTo>
                    <a:pt x="0" y="11704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43629" t="-13650" r="-9868" b="-25359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6973034" y="17568733"/>
              <a:ext cx="14762180" cy="8958860"/>
            </a:xfrm>
            <a:custGeom>
              <a:avLst/>
              <a:gdLst/>
              <a:ahLst/>
              <a:cxnLst/>
              <a:rect l="l" t="t" r="r" b="b"/>
              <a:pathLst>
                <a:path w="14762180" h="8958860">
                  <a:moveTo>
                    <a:pt x="0" y="0"/>
                  </a:moveTo>
                  <a:lnTo>
                    <a:pt x="14762180" y="0"/>
                  </a:lnTo>
                  <a:lnTo>
                    <a:pt x="14762180" y="8958859"/>
                  </a:lnTo>
                  <a:lnTo>
                    <a:pt x="0" y="89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3527" t="-41263" r="-14505" b="-69705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0" y="16676787"/>
              <a:ext cx="14405261" cy="14044328"/>
            </a:xfrm>
            <a:custGeom>
              <a:avLst/>
              <a:gdLst/>
              <a:ahLst/>
              <a:cxnLst/>
              <a:rect l="l" t="t" r="r" b="b"/>
              <a:pathLst>
                <a:path w="14405261" h="14044328">
                  <a:moveTo>
                    <a:pt x="0" y="0"/>
                  </a:moveTo>
                  <a:lnTo>
                    <a:pt x="14405261" y="0"/>
                  </a:lnTo>
                  <a:lnTo>
                    <a:pt x="14405261" y="14044328"/>
                  </a:lnTo>
                  <a:lnTo>
                    <a:pt x="0" y="14044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7585" t="-8879" r="-12985" b="-25047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14544926" y="21690647"/>
              <a:ext cx="13518944" cy="13093215"/>
            </a:xfrm>
            <a:custGeom>
              <a:avLst/>
              <a:gdLst/>
              <a:ahLst/>
              <a:cxnLst/>
              <a:rect l="l" t="t" r="r" b="b"/>
              <a:pathLst>
                <a:path w="13518944" h="13093215">
                  <a:moveTo>
                    <a:pt x="0" y="0"/>
                  </a:moveTo>
                  <a:lnTo>
                    <a:pt x="13518944" y="0"/>
                  </a:lnTo>
                  <a:lnTo>
                    <a:pt x="13518944" y="13093215"/>
                  </a:lnTo>
                  <a:lnTo>
                    <a:pt x="0" y="13093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3893" t="-24172" r="-14577" b="-18800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41745973" y="25232921"/>
              <a:ext cx="14315563" cy="8813288"/>
            </a:xfrm>
            <a:custGeom>
              <a:avLst/>
              <a:gdLst/>
              <a:ahLst/>
              <a:cxnLst/>
              <a:rect l="l" t="t" r="r" b="b"/>
              <a:pathLst>
                <a:path w="14315563" h="8813288">
                  <a:moveTo>
                    <a:pt x="0" y="0"/>
                  </a:moveTo>
                  <a:lnTo>
                    <a:pt x="14315563" y="0"/>
                  </a:lnTo>
                  <a:lnTo>
                    <a:pt x="14315563" y="8813288"/>
                  </a:lnTo>
                  <a:lnTo>
                    <a:pt x="0" y="881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12178" t="-40830" r="-6920" b="-52623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16216827" y="5651091"/>
              <a:ext cx="10495906" cy="10786493"/>
            </a:xfrm>
            <a:custGeom>
              <a:avLst/>
              <a:gdLst/>
              <a:ahLst/>
              <a:cxnLst/>
              <a:rect l="l" t="t" r="r" b="b"/>
              <a:pathLst>
                <a:path w="10495906" h="10786493">
                  <a:moveTo>
                    <a:pt x="0" y="0"/>
                  </a:moveTo>
                  <a:lnTo>
                    <a:pt x="10495906" y="0"/>
                  </a:lnTo>
                  <a:lnTo>
                    <a:pt x="10495906" y="10786492"/>
                  </a:lnTo>
                  <a:lnTo>
                    <a:pt x="0" y="10786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33828" t="-29091" r="-28201" b="-28572"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28561175" y="26910810"/>
            <a:ext cx="2289022" cy="2289022"/>
            <a:chOff x="0" y="0"/>
            <a:chExt cx="3052029" cy="3052029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0"/>
              <a:ext cx="3052029" cy="3052029"/>
              <a:chOff x="0" y="0"/>
              <a:chExt cx="812800" cy="8128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19607" y="0"/>
                    </a:moveTo>
                    <a:lnTo>
                      <a:pt x="693193" y="0"/>
                    </a:lnTo>
                    <a:cubicBezTo>
                      <a:pt x="724915" y="0"/>
                      <a:pt x="755337" y="12601"/>
                      <a:pt x="777768" y="35032"/>
                    </a:cubicBezTo>
                    <a:cubicBezTo>
                      <a:pt x="800199" y="57463"/>
                      <a:pt x="812800" y="87885"/>
                      <a:pt x="812800" y="119607"/>
                    </a:cubicBezTo>
                    <a:lnTo>
                      <a:pt x="812800" y="693193"/>
                    </a:lnTo>
                    <a:cubicBezTo>
                      <a:pt x="812800" y="724915"/>
                      <a:pt x="800199" y="755337"/>
                      <a:pt x="777768" y="777768"/>
                    </a:cubicBezTo>
                    <a:cubicBezTo>
                      <a:pt x="755337" y="800199"/>
                      <a:pt x="724915" y="812800"/>
                      <a:pt x="693193" y="812800"/>
                    </a:cubicBezTo>
                    <a:lnTo>
                      <a:pt x="119607" y="812800"/>
                    </a:lnTo>
                    <a:cubicBezTo>
                      <a:pt x="87885" y="812800"/>
                      <a:pt x="57463" y="800199"/>
                      <a:pt x="35032" y="777768"/>
                    </a:cubicBezTo>
                    <a:cubicBezTo>
                      <a:pt x="12601" y="755337"/>
                      <a:pt x="0" y="724915"/>
                      <a:pt x="0" y="693193"/>
                    </a:cubicBezTo>
                    <a:lnTo>
                      <a:pt x="0" y="119607"/>
                    </a:lnTo>
                    <a:cubicBezTo>
                      <a:pt x="0" y="87885"/>
                      <a:pt x="12601" y="57463"/>
                      <a:pt x="35032" y="35032"/>
                    </a:cubicBezTo>
                    <a:cubicBezTo>
                      <a:pt x="57463" y="12601"/>
                      <a:pt x="87885" y="0"/>
                      <a:pt x="119607" y="0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57150"/>
                <a:ext cx="8128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379"/>
                  </a:lnSpc>
                </a:pPr>
                <a:endParaRPr/>
              </a:p>
            </p:txBody>
          </p:sp>
        </p:grpSp>
        <p:sp>
          <p:nvSpPr>
            <p:cNvPr id="72" name="Freeform 72"/>
            <p:cNvSpPr/>
            <p:nvPr/>
          </p:nvSpPr>
          <p:spPr>
            <a:xfrm>
              <a:off x="476843" y="560700"/>
              <a:ext cx="2074705" cy="1930628"/>
            </a:xfrm>
            <a:custGeom>
              <a:avLst/>
              <a:gdLst/>
              <a:ahLst/>
              <a:cxnLst/>
              <a:rect l="l" t="t" r="r" b="b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31617974" y="27113222"/>
            <a:ext cx="9749676" cy="167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Adattamento di Encar Javaloyes </a:t>
            </a:r>
          </a:p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Illustrazione: Guli Rodriguez (guillermodde@gmail.com)</a:t>
            </a:r>
          </a:p>
          <a:p>
            <a:pPr algn="l">
              <a:lnSpc>
                <a:spcPts val="5169"/>
              </a:lnSpc>
            </a:pPr>
            <a:r>
              <a:rPr lang="en-US" sz="3976">
                <a:solidFill>
                  <a:srgbClr val="4880BB"/>
                </a:solidFill>
                <a:latin typeface="Teko Light"/>
                <a:ea typeface="Teko Light"/>
                <a:cs typeface="Teko Light"/>
                <a:sym typeface="Teko Light"/>
              </a:rPr>
              <a:t>www.</a:t>
            </a:r>
            <a:r>
              <a:rPr lang="en-US" sz="3976">
                <a:solidFill>
                  <a:srgbClr val="4880BB"/>
                </a:solidFill>
                <a:latin typeface="Teko Bold"/>
                <a:ea typeface="Teko Bold"/>
                <a:cs typeface="Teko Bold"/>
                <a:sym typeface="Teko Bold"/>
              </a:rPr>
              <a:t>teens4unity</a:t>
            </a:r>
            <a:r>
              <a:rPr lang="en-US" sz="3976">
                <a:solidFill>
                  <a:srgbClr val="4880BB"/>
                </a:solidFill>
                <a:latin typeface="Teko"/>
                <a:ea typeface="Teko"/>
                <a:cs typeface="Teko"/>
                <a:sym typeface="Teko"/>
              </a:rPr>
              <a:t>.com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78504" y="27037022"/>
            <a:ext cx="26557665" cy="269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9"/>
              </a:lnSpc>
            </a:pP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[1]  Ch. Lubich, Parole de vie de </a:t>
            </a:r>
            <a:r>
              <a:rPr lang="en-US" sz="3450" dirty="0" err="1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septembre</a:t>
            </a: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 2006, Parole di Vita, aux bons </a:t>
            </a:r>
            <a:r>
              <a:rPr lang="en-US" sz="3450" dirty="0" err="1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soins</a:t>
            </a: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 de Fabio Ciardi, (Oeuvres de Chiara Lubich 5), Città Nuova, Roma 2017, p. 790.</a:t>
            </a:r>
          </a:p>
          <a:p>
            <a:pPr>
              <a:lnSpc>
                <a:spcPts val="5389"/>
              </a:lnSpc>
            </a:pP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[2] Du livre  “Chiara aux Gen 3” Roma. Città Nuova 1979 pp 63-64</a:t>
            </a:r>
            <a:endParaRPr lang="en-US" sz="3450" dirty="0">
              <a:solidFill>
                <a:srgbClr val="000000"/>
              </a:solidFill>
              <a:latin typeface="Anantason Condensed Light"/>
              <a:ea typeface="Anantason Condensed Light"/>
              <a:cs typeface="Anantason Condensed Light"/>
            </a:endParaRPr>
          </a:p>
          <a:p>
            <a:pPr algn="l">
              <a:lnSpc>
                <a:spcPts val="5389"/>
              </a:lnSpc>
            </a:pPr>
            <a:endParaRPr lang="en-US" sz="3499">
              <a:solidFill>
                <a:srgbClr val="000000"/>
              </a:solidFill>
              <a:latin typeface="Anantason Condensed Light"/>
              <a:ea typeface="Anantason Condensed Light"/>
              <a:cs typeface="Anantason Condensed Light"/>
              <a:sym typeface="Anantason Condensed Light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8065294" y="19148840"/>
            <a:ext cx="3302804" cy="484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4100" dirty="0">
                <a:solidFill>
                  <a:srgbClr val="000000"/>
                </a:solidFill>
                <a:latin typeface="29LT Bukra Condensed Semi-Bold"/>
                <a:ea typeface="29LT Bukra Condensed Semi-Bold"/>
                <a:cs typeface="29LT Bukra Condensed Semi-Bold"/>
                <a:sym typeface="29LT Bukra Condensed Semi-Bold"/>
              </a:rPr>
              <a:t>A. </a:t>
            </a:r>
            <a:r>
              <a:rPr lang="en-US" sz="4100" dirty="0" err="1">
                <a:solidFill>
                  <a:srgbClr val="000000"/>
                </a:solidFill>
                <a:latin typeface="29LT Bukra Condensed Semi-Bold"/>
                <a:ea typeface="29LT Bukra Condensed Semi-Bold"/>
                <a:cs typeface="29LT Bukra Condensed Semi-Bold"/>
                <a:sym typeface="29LT Bukra Condensed Semi-Bold"/>
              </a:rPr>
              <a:t>Allemagne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1557519" y="14262614"/>
            <a:ext cx="10088250" cy="443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Et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elle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commencé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à changer et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j'ai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compris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qu'il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valait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la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peine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faire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toujours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ainsi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b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</a:b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Parce que le monde nouveau que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voulons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b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</a:b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voir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commence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justement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où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vivons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b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</a:b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Maintenant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dans ma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classe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sommes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différentes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et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avons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commencé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à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entraider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.</a:t>
            </a:r>
            <a:endParaRPr lang="fr-FR" dirty="0"/>
          </a:p>
        </p:txBody>
      </p:sp>
      <p:sp>
        <p:nvSpPr>
          <p:cNvPr id="77" name="TextBox 77"/>
          <p:cNvSpPr txBox="1"/>
          <p:nvPr/>
        </p:nvSpPr>
        <p:spPr>
          <a:xfrm>
            <a:off x="21709479" y="20774022"/>
            <a:ext cx="9226765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“Dans ma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classe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une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fille ne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faisait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rien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d'autre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de se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moquer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moi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et de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m'embêter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endParaRPr lang="en-US" sz="4400" dirty="0">
              <a:latin typeface="29LT Bukra Condensed Light"/>
              <a:ea typeface="Calibri"/>
              <a:cs typeface="29LT Bukra Condensed Light"/>
            </a:endParaRPr>
          </a:p>
          <a:p>
            <a:pPr algn="ctr">
              <a:lnSpc>
                <a:spcPts val="5759"/>
              </a:lnSpc>
            </a:pP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Un jour, je me suis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souvenu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ce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Jésus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disait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: </a:t>
            </a:r>
            <a:r>
              <a:rPr lang="en-US" sz="440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“Aime </a:t>
            </a:r>
            <a:r>
              <a:rPr lang="en-US" sz="440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tes</a:t>
            </a:r>
            <a:r>
              <a:rPr lang="en-US" sz="440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ennemis</a:t>
            </a:r>
            <a:r>
              <a:rPr lang="en-US" sz="440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, </a:t>
            </a:r>
            <a:r>
              <a:rPr lang="en-US" sz="440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fais</a:t>
            </a:r>
            <a:r>
              <a:rPr lang="en-US" sz="440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du bien à qui </a:t>
            </a:r>
            <a:r>
              <a:rPr lang="en-US" sz="440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te</a:t>
            </a:r>
            <a:r>
              <a:rPr lang="en-US" sz="440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fait du mal …”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(cf. Mt, 43-47) et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et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j'ai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compris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je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devais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l'aimer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avec des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gestes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concrets</a:t>
            </a:r>
            <a:r>
              <a:rPr lang="en-US" sz="440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</a:t>
            </a:r>
          </a:p>
          <a:p>
            <a:pPr algn="ctr">
              <a:lnSpc>
                <a:spcPts val="5759"/>
              </a:lnSpc>
            </a:pPr>
            <a:endParaRPr lang="en-US" sz="4400" dirty="0">
              <a:solidFill>
                <a:srgbClr val="000000"/>
              </a:solidFill>
              <a:latin typeface="29LT Bukra Condensed Light"/>
              <a:ea typeface="29LT Bukra Condensed Light"/>
              <a:cs typeface="29LT Bukra Condensed Light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1141138" y="14011743"/>
            <a:ext cx="9989729" cy="2943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Portons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notre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regard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autour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nous et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mettons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-nous au service de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ceux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qui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sont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dans le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besoin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, avec, pour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eux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,  les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gestes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nécessaires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de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paix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et de </a:t>
            </a:r>
            <a:r>
              <a:rPr lang="en-US" sz="440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réconciliation</a:t>
            </a:r>
            <a:r>
              <a:rPr lang="en-US" sz="440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endParaRPr lang="en-US" sz="4400" dirty="0">
              <a:solidFill>
                <a:srgbClr val="FCFCFC"/>
              </a:solidFill>
              <a:latin typeface="29LT Bukra Condensed Light"/>
              <a:ea typeface="29LT Bukra Condensed Light"/>
              <a:cs typeface="29LT Bukra Condensed Light"/>
            </a:endParaRPr>
          </a:p>
          <a:p>
            <a:pPr algn="ctr">
              <a:lnSpc>
                <a:spcPts val="5759"/>
              </a:lnSpc>
            </a:pPr>
            <a:endParaRPr lang="en-US" sz="4000" dirty="0">
              <a:solidFill>
                <a:srgbClr val="FCFCFC"/>
              </a:solidFill>
              <a:latin typeface="29LT Bukra Condensed Light"/>
              <a:ea typeface="29LT Bukra Condensed Light"/>
              <a:cs typeface="29LT Bukra Condensed Light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2231670" y="23304069"/>
            <a:ext cx="7414181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«(…) En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voyant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on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pourra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dire : “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C'est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un bien un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autre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Jésus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qu'on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retrouve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sur </a:t>
            </a:r>
            <a:r>
              <a:rPr lang="en-US" sz="4850" dirty="0" err="1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notre</a:t>
            </a: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terre”»[2].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2510367" y="741578"/>
            <a:ext cx="9133155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“Voilà comment je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désire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soyez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: des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jeunes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qui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enseignent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aux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autres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ce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qu'est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l'Evangile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Et plus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le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communiquerez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aux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autres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plus il sera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en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et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deviendra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votre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code de vie et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produira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chez les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autres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et au moment voulu, la </a:t>
            </a:r>
            <a:r>
              <a:rPr lang="en-US" sz="475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révolution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la Bonne Nouvelle</a:t>
            </a:r>
            <a:endParaRPr lang="en-US" sz="4750" dirty="0">
              <a:solidFill>
                <a:srgbClr val="000000"/>
              </a:solidFill>
              <a:latin typeface="29LT Bukra Condensed Light"/>
              <a:ea typeface="29LT Bukra Condensed Light"/>
              <a:cs typeface="29LT Bukra Condensed Light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21156899" y="9383666"/>
            <a:ext cx="9786833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« Nous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toucherons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du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doigt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la liberté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.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Bold"/>
              </a:rPr>
              <a:t> Et </a:t>
            </a:r>
            <a:r>
              <a:rPr lang="en-US" sz="4750" b="1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Bold"/>
              </a:rPr>
              <a:t>a</a:t>
            </a:r>
            <a:r>
              <a:rPr lang="en-US" sz="4750" b="1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u</a:t>
            </a:r>
            <a:r>
              <a:rPr lang="en-US" sz="475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</a:t>
            </a:r>
            <a:r>
              <a:rPr lang="en-US" sz="475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delà</a:t>
            </a:r>
            <a:r>
              <a:rPr lang="en-US" sz="475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de </a:t>
            </a:r>
            <a:r>
              <a:rPr lang="en-US" sz="475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nos</a:t>
            </a:r>
            <a:r>
              <a:rPr lang="en-US" sz="475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</a:t>
            </a:r>
            <a:r>
              <a:rPr lang="en-US" sz="475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limites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Bold"/>
              </a:rPr>
              <a:t> 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nous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accueillerons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la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révolution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d'amour que Jésus-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même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libre de vivre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en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nous,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provoquera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75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autour</a:t>
            </a: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nous »[1].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132168" y="1442932"/>
            <a:ext cx="9962946" cy="228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«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 Bold"/>
              </a:rPr>
              <a:t>Devenons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 Bold"/>
              </a:rPr>
              <a:t>amoureux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 Bold"/>
              </a:rPr>
              <a:t> de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 Bold"/>
              </a:rPr>
              <a:t>l'Evangile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vivons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-le,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jusqu'à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 nous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laisser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transformés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 par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lui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 et le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transmettre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autour</a:t>
            </a:r>
            <a:r>
              <a:rPr lang="en-US" sz="4800" dirty="0">
                <a:solidFill>
                  <a:srgbClr val="FFFFFF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 de nous. […]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8087046" y="12167744"/>
            <a:ext cx="2571440" cy="993168"/>
            <a:chOff x="0" y="0"/>
            <a:chExt cx="234433" cy="90545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34433" cy="90545"/>
            </a:xfrm>
            <a:custGeom>
              <a:avLst/>
              <a:gdLst/>
              <a:ahLst/>
              <a:cxnLst/>
              <a:rect l="l" t="t" r="r" b="b"/>
              <a:pathLst>
                <a:path w="234433" h="90545">
                  <a:moveTo>
                    <a:pt x="45273" y="0"/>
                  </a:moveTo>
                  <a:lnTo>
                    <a:pt x="189161" y="0"/>
                  </a:lnTo>
                  <a:cubicBezTo>
                    <a:pt x="214164" y="0"/>
                    <a:pt x="234433" y="20269"/>
                    <a:pt x="234433" y="45273"/>
                  </a:cubicBezTo>
                  <a:lnTo>
                    <a:pt x="234433" y="45273"/>
                  </a:lnTo>
                  <a:cubicBezTo>
                    <a:pt x="234433" y="70276"/>
                    <a:pt x="214164" y="90545"/>
                    <a:pt x="189161" y="90545"/>
                  </a:cubicBezTo>
                  <a:lnTo>
                    <a:pt x="45273" y="90545"/>
                  </a:lnTo>
                  <a:cubicBezTo>
                    <a:pt x="20269" y="90545"/>
                    <a:pt x="0" y="70276"/>
                    <a:pt x="0" y="45273"/>
                  </a:cubicBezTo>
                  <a:lnTo>
                    <a:pt x="0" y="45273"/>
                  </a:lnTo>
                  <a:cubicBezTo>
                    <a:pt x="0" y="20269"/>
                    <a:pt x="20269" y="0"/>
                    <a:pt x="45273" y="0"/>
                  </a:cubicBezTo>
                  <a:close/>
                </a:path>
              </a:pathLst>
            </a:custGeom>
            <a:solidFill>
              <a:srgbClr val="D1A754"/>
            </a:solidFill>
          </p:spPr>
          <p:txBody>
            <a:bodyPr/>
            <a:lstStyle/>
            <a:p>
              <a:endParaRPr lang="es-PY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142875"/>
              <a:ext cx="234433" cy="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22"/>
                </a:lnSpc>
              </a:pPr>
              <a:endParaRPr/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8087046" y="12396621"/>
            <a:ext cx="2571440" cy="71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5433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(Gc 1,22)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531208" y="9399591"/>
            <a:ext cx="9127278" cy="314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3"/>
              </a:lnSpc>
            </a:pP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Vous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êtes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de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ceux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qui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mettent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en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pratique la Parole, pas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seulement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ceux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qui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l'écoutent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en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s'illusionant</a:t>
            </a:r>
            <a:r>
              <a:rPr lang="en-US" sz="5550" dirty="0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 sur </a:t>
            </a:r>
            <a:r>
              <a:rPr lang="en-US" sz="5550" dirty="0" err="1">
                <a:solidFill>
                  <a:srgbClr val="FCFCFC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eux-mêmes</a:t>
            </a:r>
            <a:endParaRPr lang="en-US" sz="5550" dirty="0" err="1">
              <a:solidFill>
                <a:srgbClr val="FCFCFC"/>
              </a:solidFill>
              <a:latin typeface="Chau Philomene"/>
              <a:ea typeface="Chau Philomene"/>
              <a:cs typeface="Chau Philomene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9463827" y="11619626"/>
            <a:ext cx="587514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D1A75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»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43453" y="9571974"/>
            <a:ext cx="563017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D1A754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«</a:t>
            </a:r>
          </a:p>
        </p:txBody>
      </p:sp>
      <p:grpSp>
        <p:nvGrpSpPr>
          <p:cNvPr id="90" name="Group 90"/>
          <p:cNvGrpSpPr>
            <a:grpSpLocks noChangeAspect="1"/>
          </p:cNvGrpSpPr>
          <p:nvPr/>
        </p:nvGrpSpPr>
        <p:grpSpPr>
          <a:xfrm rot="180836">
            <a:off x="235118" y="894870"/>
            <a:ext cx="5099690" cy="4426786"/>
            <a:chOff x="-3986" y="-10583"/>
            <a:chExt cx="1069340" cy="928243"/>
          </a:xfrm>
        </p:grpSpPr>
        <p:sp>
          <p:nvSpPr>
            <p:cNvPr id="91" name="Freeform 91"/>
            <p:cNvSpPr/>
            <p:nvPr/>
          </p:nvSpPr>
          <p:spPr>
            <a:xfrm>
              <a:off x="-3986" y="-10583"/>
              <a:ext cx="1069340" cy="928243"/>
            </a:xfrm>
            <a:custGeom>
              <a:avLst/>
              <a:gdLst/>
              <a:ahLst/>
              <a:cxnLst/>
              <a:rect l="l" t="t" r="r" b="b"/>
              <a:pathLst>
                <a:path w="1069340" h="928243">
                  <a:moveTo>
                    <a:pt x="704977" y="0"/>
                  </a:moveTo>
                  <a:cubicBezTo>
                    <a:pt x="570484" y="0"/>
                    <a:pt x="436626" y="16256"/>
                    <a:pt x="303530" y="35941"/>
                  </a:cubicBezTo>
                  <a:cubicBezTo>
                    <a:pt x="251460" y="43561"/>
                    <a:pt x="190500" y="46101"/>
                    <a:pt x="143510" y="72771"/>
                  </a:cubicBezTo>
                  <a:cubicBezTo>
                    <a:pt x="30480" y="136271"/>
                    <a:pt x="7620" y="269621"/>
                    <a:pt x="3810" y="387731"/>
                  </a:cubicBezTo>
                  <a:cubicBezTo>
                    <a:pt x="0" y="509651"/>
                    <a:pt x="24130" y="636651"/>
                    <a:pt x="81280" y="744601"/>
                  </a:cubicBezTo>
                  <a:cubicBezTo>
                    <a:pt x="149225" y="875411"/>
                    <a:pt x="284480" y="928243"/>
                    <a:pt x="432054" y="928243"/>
                  </a:cubicBezTo>
                  <a:cubicBezTo>
                    <a:pt x="651383" y="928243"/>
                    <a:pt x="897890" y="811403"/>
                    <a:pt x="990600" y="659511"/>
                  </a:cubicBezTo>
                  <a:cubicBezTo>
                    <a:pt x="1047750" y="566801"/>
                    <a:pt x="1066800" y="462661"/>
                    <a:pt x="1068070" y="354711"/>
                  </a:cubicBezTo>
                  <a:cubicBezTo>
                    <a:pt x="1069340" y="291211"/>
                    <a:pt x="1060450" y="227711"/>
                    <a:pt x="1046480" y="165481"/>
                  </a:cubicBezTo>
                  <a:cubicBezTo>
                    <a:pt x="1032510" y="104521"/>
                    <a:pt x="1013460" y="54991"/>
                    <a:pt x="951230" y="28321"/>
                  </a:cubicBezTo>
                  <a:cubicBezTo>
                    <a:pt x="918210" y="15621"/>
                    <a:pt x="883920" y="10541"/>
                    <a:pt x="848360" y="6731"/>
                  </a:cubicBezTo>
                  <a:cubicBezTo>
                    <a:pt x="800481" y="2032"/>
                    <a:pt x="752602" y="0"/>
                    <a:pt x="704977" y="0"/>
                  </a:cubicBezTo>
                  <a:close/>
                </a:path>
              </a:pathLst>
            </a:custGeom>
            <a:solidFill>
              <a:srgbClr val="B76003"/>
            </a:solidFill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545154" y="3984678"/>
            <a:ext cx="412438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  <a:spcBef>
                <a:spcPct val="0"/>
              </a:spcBef>
            </a:pPr>
            <a:r>
              <a:rPr lang="en-US" sz="3900" spc="-314" dirty="0">
                <a:solidFill>
                  <a:srgbClr val="FCFCFC"/>
                </a:solidFill>
                <a:latin typeface="Lazydog"/>
                <a:ea typeface="Lazydog"/>
                <a:cs typeface="Lazydog"/>
                <a:sym typeface="Lazydog"/>
              </a:rPr>
              <a:t>SEPTEMBRE 2024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7597" y="1351218"/>
            <a:ext cx="5338797" cy="291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5"/>
              </a:lnSpc>
            </a:pPr>
            <a:r>
              <a:rPr lang="en-US" sz="11050" spc="-110" dirty="0">
                <a:solidFill>
                  <a:srgbClr val="FFFFFF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Parole</a:t>
            </a:r>
            <a:endParaRPr lang="en-US" sz="11065" spc="-110" dirty="0">
              <a:solidFill>
                <a:srgbClr val="FFFFFF"/>
              </a:solidFill>
              <a:latin typeface="One Little Font Full Bold"/>
              <a:ea typeface="One Little Font Full Bold"/>
              <a:cs typeface="One Little Font Full Bold"/>
              <a:sym typeface="One Little Font Full Bold"/>
            </a:endParaRPr>
          </a:p>
          <a:p>
            <a:pPr algn="ctr">
              <a:lnSpc>
                <a:spcPts val="11065"/>
              </a:lnSpc>
            </a:pPr>
            <a:r>
              <a:rPr lang="en-US" sz="11050" spc="-110" dirty="0">
                <a:solidFill>
                  <a:srgbClr val="FFFFFF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de Vie</a:t>
            </a:r>
            <a:endParaRPr lang="en-US" sz="11050" spc="-110" dirty="0">
              <a:solidFill>
                <a:srgbClr val="FFFFFF"/>
              </a:solidFill>
              <a:latin typeface="One Little Font Full Bold"/>
              <a:ea typeface="One Little Font Full Bold"/>
              <a:cs typeface="One Little Font Ful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9083" y="283493"/>
            <a:ext cx="40898993" cy="27329271"/>
            <a:chOff x="0" y="0"/>
            <a:chExt cx="54531990" cy="3643902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56083" cy="17142200"/>
              <a:chOff x="0" y="0"/>
              <a:chExt cx="2851784" cy="35797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7301408" y="0"/>
              <a:ext cx="13656083" cy="17142200"/>
              <a:chOff x="0" y="0"/>
              <a:chExt cx="2851784" cy="357978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0846372" y="0"/>
              <a:ext cx="13656083" cy="17142200"/>
              <a:chOff x="0" y="0"/>
              <a:chExt cx="2851784" cy="35797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7E5E5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17087076"/>
              <a:ext cx="13656083" cy="17142200"/>
              <a:chOff x="0" y="0"/>
              <a:chExt cx="2851784" cy="357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9A9A9A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656083" y="17087076"/>
              <a:ext cx="13656083" cy="17142200"/>
              <a:chOff x="0" y="0"/>
              <a:chExt cx="2851784" cy="35797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7E5E5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r>
                  <a:rPr lang="en-US" sz="1830">
                    <a:solidFill>
                      <a:srgbClr val="FFFFFF"/>
                    </a:solidFill>
                    <a:latin typeface="Teko Light"/>
                    <a:ea typeface="Teko Light"/>
                    <a:cs typeface="Teko Light"/>
                    <a:sym typeface="Teko Light"/>
                  </a:rPr>
                  <a:t>  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7301408" y="8634600"/>
              <a:ext cx="13555723" cy="10639352"/>
            </a:xfrm>
            <a:custGeom>
              <a:avLst/>
              <a:gdLst/>
              <a:ahLst/>
              <a:cxnLst/>
              <a:rect l="l" t="t" r="r" b="b"/>
              <a:pathLst>
                <a:path w="13555723" h="10639352">
                  <a:moveTo>
                    <a:pt x="0" y="0"/>
                  </a:moveTo>
                  <a:lnTo>
                    <a:pt x="13555723" y="0"/>
                  </a:lnTo>
                  <a:lnTo>
                    <a:pt x="13555723" y="10639352"/>
                  </a:lnTo>
                  <a:lnTo>
                    <a:pt x="0" y="1063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3172" t="-51378" r="-10139" b="-70955"/>
              </a:stretch>
            </a:blipFill>
          </p:spPr>
          <p:txBody>
            <a:bodyPr/>
            <a:lstStyle/>
            <a:p>
              <a:endParaRPr lang="es-PY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27312166" y="17087076"/>
              <a:ext cx="13656083" cy="17142200"/>
              <a:chOff x="0" y="0"/>
              <a:chExt cx="2851784" cy="357978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0857131" y="17087076"/>
              <a:ext cx="13656083" cy="17142200"/>
              <a:chOff x="0" y="0"/>
              <a:chExt cx="2851784" cy="357978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51783" cy="3579785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2851784" cy="3617885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algn="ctr">
                  <a:lnSpc>
                    <a:spcPts val="2562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3675867" y="23362548"/>
              <a:ext cx="13636300" cy="12091110"/>
            </a:xfrm>
            <a:custGeom>
              <a:avLst/>
              <a:gdLst/>
              <a:ahLst/>
              <a:cxnLst/>
              <a:rect l="l" t="t" r="r" b="b"/>
              <a:pathLst>
                <a:path w="13636300" h="12091110">
                  <a:moveTo>
                    <a:pt x="0" y="0"/>
                  </a:moveTo>
                  <a:lnTo>
                    <a:pt x="13636299" y="0"/>
                  </a:lnTo>
                  <a:lnTo>
                    <a:pt x="13636299" y="12091110"/>
                  </a:lnTo>
                  <a:lnTo>
                    <a:pt x="0" y="12091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096" t="-28951" r="-8461" b="-65052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26" name="Freeform 26"/>
            <p:cNvSpPr/>
            <p:nvPr/>
          </p:nvSpPr>
          <p:spPr>
            <a:xfrm flipH="1">
              <a:off x="40857131" y="23657704"/>
              <a:ext cx="13656083" cy="12108652"/>
            </a:xfrm>
            <a:custGeom>
              <a:avLst/>
              <a:gdLst/>
              <a:ahLst/>
              <a:cxnLst/>
              <a:rect l="l" t="t" r="r" b="b"/>
              <a:pathLst>
                <a:path w="13656083" h="12108652">
                  <a:moveTo>
                    <a:pt x="13656083" y="0"/>
                  </a:moveTo>
                  <a:lnTo>
                    <a:pt x="0" y="0"/>
                  </a:lnTo>
                  <a:lnTo>
                    <a:pt x="0" y="12108652"/>
                  </a:lnTo>
                  <a:lnTo>
                    <a:pt x="13656083" y="12108652"/>
                  </a:lnTo>
                  <a:lnTo>
                    <a:pt x="1365608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3096" t="-28951" r="-8461" b="-65052"/>
              </a:stretch>
            </a:blipFill>
          </p:spPr>
          <p:txBody>
            <a:bodyPr/>
            <a:lstStyle/>
            <a:p>
              <a:endParaRPr lang="es-PY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694" y="11767400"/>
              <a:ext cx="13639631" cy="5319676"/>
              <a:chOff x="0" y="0"/>
              <a:chExt cx="932624" cy="36373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932624" cy="363739"/>
              </a:xfrm>
              <a:custGeom>
                <a:avLst/>
                <a:gdLst/>
                <a:ahLst/>
                <a:cxnLst/>
                <a:rect l="l" t="t" r="r" b="b"/>
                <a:pathLst>
                  <a:path w="932624" h="363739">
                    <a:moveTo>
                      <a:pt x="0" y="0"/>
                    </a:moveTo>
                    <a:lnTo>
                      <a:pt x="932624" y="0"/>
                    </a:lnTo>
                    <a:lnTo>
                      <a:pt x="932624" y="363739"/>
                    </a:lnTo>
                    <a:lnTo>
                      <a:pt x="0" y="36373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142875"/>
                <a:ext cx="932624" cy="220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5694" y="9735798"/>
              <a:ext cx="4617701" cy="2590004"/>
              <a:chOff x="0" y="0"/>
              <a:chExt cx="315740" cy="17709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15740" cy="177094"/>
              </a:xfrm>
              <a:custGeom>
                <a:avLst/>
                <a:gdLst/>
                <a:ahLst/>
                <a:cxnLst/>
                <a:rect l="l" t="t" r="r" b="b"/>
                <a:pathLst>
                  <a:path w="315740" h="177094">
                    <a:moveTo>
                      <a:pt x="0" y="0"/>
                    </a:moveTo>
                    <a:lnTo>
                      <a:pt x="315740" y="0"/>
                    </a:lnTo>
                    <a:lnTo>
                      <a:pt x="315740" y="177094"/>
                    </a:lnTo>
                    <a:lnTo>
                      <a:pt x="0" y="177094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142875"/>
                <a:ext cx="315740" cy="342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694" y="9723167"/>
              <a:ext cx="12388067" cy="1271186"/>
              <a:chOff x="0" y="0"/>
              <a:chExt cx="789836" cy="8104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89836" cy="81048"/>
              </a:xfrm>
              <a:custGeom>
                <a:avLst/>
                <a:gdLst/>
                <a:ahLst/>
                <a:cxnLst/>
                <a:rect l="l" t="t" r="r" b="b"/>
                <a:pathLst>
                  <a:path w="789836" h="81048">
                    <a:moveTo>
                      <a:pt x="394918" y="81048"/>
                    </a:moveTo>
                    <a:lnTo>
                      <a:pt x="789836" y="0"/>
                    </a:lnTo>
                    <a:lnTo>
                      <a:pt x="0" y="0"/>
                    </a:lnTo>
                    <a:lnTo>
                      <a:pt x="394918" y="81048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23412" y="148664"/>
                <a:ext cx="543012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2968567" y="10203697"/>
              <a:ext cx="13032917" cy="2923808"/>
            </a:xfrm>
            <a:custGeom>
              <a:avLst/>
              <a:gdLst/>
              <a:ahLst/>
              <a:cxnLst/>
              <a:rect l="l" t="t" r="r" b="b"/>
              <a:pathLst>
                <a:path w="13032917" h="2923808">
                  <a:moveTo>
                    <a:pt x="0" y="0"/>
                  </a:moveTo>
                  <a:lnTo>
                    <a:pt x="13032917" y="0"/>
                  </a:lnTo>
                  <a:lnTo>
                    <a:pt x="13032917" y="2923808"/>
                  </a:lnTo>
                  <a:lnTo>
                    <a:pt x="0" y="2923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6235" t="-304976" r="-14405" b="-419096"/>
              </a:stretch>
            </a:blipFill>
          </p:spPr>
          <p:txBody>
            <a:bodyPr/>
            <a:lstStyle/>
            <a:p>
              <a:endParaRPr lang="es-PY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3645324" y="0"/>
              <a:ext cx="13656083" cy="14340933"/>
              <a:chOff x="0" y="0"/>
              <a:chExt cx="2851784" cy="2994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851783" cy="2994800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2994800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2994800"/>
                    </a:lnTo>
                    <a:lnTo>
                      <a:pt x="0" y="299480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2851784" cy="3032900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40846372" y="34229276"/>
              <a:ext cx="13685618" cy="2209752"/>
              <a:chOff x="0" y="0"/>
              <a:chExt cx="2857951" cy="46146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857951" cy="461460"/>
              </a:xfrm>
              <a:custGeom>
                <a:avLst/>
                <a:gdLst/>
                <a:ahLst/>
                <a:cxnLst/>
                <a:rect l="l" t="t" r="r" b="b"/>
                <a:pathLst>
                  <a:path w="2857951" h="461460">
                    <a:moveTo>
                      <a:pt x="0" y="0"/>
                    </a:moveTo>
                    <a:lnTo>
                      <a:pt x="2857951" y="0"/>
                    </a:lnTo>
                    <a:lnTo>
                      <a:pt x="2857951" y="461460"/>
                    </a:lnTo>
                    <a:lnTo>
                      <a:pt x="0" y="46146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2857951" cy="499560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626548" y="34229276"/>
              <a:ext cx="13685618" cy="1558132"/>
              <a:chOff x="0" y="0"/>
              <a:chExt cx="2857951" cy="32538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857951" cy="325383"/>
              </a:xfrm>
              <a:custGeom>
                <a:avLst/>
                <a:gdLst/>
                <a:ahLst/>
                <a:cxnLst/>
                <a:rect l="l" t="t" r="r" b="b"/>
                <a:pathLst>
                  <a:path w="2857951" h="325383">
                    <a:moveTo>
                      <a:pt x="0" y="0"/>
                    </a:moveTo>
                    <a:lnTo>
                      <a:pt x="2857951" y="0"/>
                    </a:lnTo>
                    <a:lnTo>
                      <a:pt x="2857951" y="325383"/>
                    </a:lnTo>
                    <a:lnTo>
                      <a:pt x="0" y="325383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2857951" cy="363483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645324" y="12775079"/>
              <a:ext cx="13656083" cy="4367121"/>
              <a:chOff x="0" y="0"/>
              <a:chExt cx="2851784" cy="911981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851783" cy="911981"/>
              </a:xfrm>
              <a:custGeom>
                <a:avLst/>
                <a:gdLst/>
                <a:ahLst/>
                <a:cxnLst/>
                <a:rect l="l" t="t" r="r" b="b"/>
                <a:pathLst>
                  <a:path w="2851783" h="911981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911981"/>
                    </a:lnTo>
                    <a:lnTo>
                      <a:pt x="0" y="911981"/>
                    </a:lnTo>
                    <a:close/>
                  </a:path>
                </a:pathLst>
              </a:custGeom>
              <a:solidFill>
                <a:srgbClr val="C5C5C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2851784" cy="950081"/>
              </a:xfrm>
              <a:prstGeom prst="rect">
                <a:avLst/>
              </a:prstGeom>
            </p:spPr>
            <p:txBody>
              <a:bodyPr lIns="50912" tIns="50912" rIns="50912" bIns="50912" rtlCol="0" anchor="ctr"/>
              <a:lstStyle/>
              <a:p>
                <a:pPr marL="0" lvl="0" indent="0" algn="ctr">
                  <a:lnSpc>
                    <a:spcPts val="2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4563928" y="12762379"/>
              <a:ext cx="12748239" cy="1784816"/>
              <a:chOff x="0" y="0"/>
              <a:chExt cx="812800" cy="11379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11379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3796">
                    <a:moveTo>
                      <a:pt x="406400" y="113796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1137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27000" y="151003"/>
                <a:ext cx="558800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3645324" y="13049080"/>
              <a:ext cx="12388067" cy="1784816"/>
              <a:chOff x="0" y="0"/>
              <a:chExt cx="789836" cy="11379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9836" cy="113796"/>
              </a:xfrm>
              <a:custGeom>
                <a:avLst/>
                <a:gdLst/>
                <a:ahLst/>
                <a:cxnLst/>
                <a:rect l="l" t="t" r="r" b="b"/>
                <a:pathLst>
                  <a:path w="789836" h="113796">
                    <a:moveTo>
                      <a:pt x="394918" y="113796"/>
                    </a:moveTo>
                    <a:lnTo>
                      <a:pt x="789836" y="0"/>
                    </a:lnTo>
                    <a:lnTo>
                      <a:pt x="0" y="0"/>
                    </a:lnTo>
                    <a:lnTo>
                      <a:pt x="394918" y="11379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3412" y="151003"/>
                <a:ext cx="543012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3656083" y="12023686"/>
              <a:ext cx="2978008" cy="1038095"/>
              <a:chOff x="0" y="0"/>
              <a:chExt cx="203624" cy="7098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03624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203624" h="70981">
                    <a:moveTo>
                      <a:pt x="0" y="0"/>
                    </a:moveTo>
                    <a:lnTo>
                      <a:pt x="203624" y="0"/>
                    </a:lnTo>
                    <a:lnTo>
                      <a:pt x="203624" y="70981"/>
                    </a:lnTo>
                    <a:lnTo>
                      <a:pt x="0" y="709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142875"/>
                <a:ext cx="203624" cy="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422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40846372" y="0"/>
              <a:ext cx="13656083" cy="13030179"/>
            </a:xfrm>
            <a:custGeom>
              <a:avLst/>
              <a:gdLst/>
              <a:ahLst/>
              <a:cxnLst/>
              <a:rect l="l" t="t" r="r" b="b"/>
              <a:pathLst>
                <a:path w="13656083" h="13030179">
                  <a:moveTo>
                    <a:pt x="0" y="0"/>
                  </a:moveTo>
                  <a:lnTo>
                    <a:pt x="13656083" y="0"/>
                  </a:lnTo>
                  <a:lnTo>
                    <a:pt x="13656083" y="13030179"/>
                  </a:lnTo>
                  <a:lnTo>
                    <a:pt x="0" y="1303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11152" t="-43081" r="-11214" b="-38400"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29050379" y="26615951"/>
            <a:ext cx="2289022" cy="2289022"/>
            <a:chOff x="0" y="0"/>
            <a:chExt cx="3052029" cy="3052029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0"/>
              <a:ext cx="3052029" cy="3052029"/>
              <a:chOff x="0" y="0"/>
              <a:chExt cx="812800" cy="8128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57150"/>
                <a:ext cx="812800" cy="755650"/>
              </a:xfrm>
              <a:prstGeom prst="rect">
                <a:avLst/>
              </a:prstGeom>
            </p:spPr>
            <p:txBody>
              <a:bodyPr lIns="47276" tIns="47276" rIns="47276" bIns="47276" rtlCol="0" anchor="ctr"/>
              <a:lstStyle/>
              <a:p>
                <a:pPr algn="ctr">
                  <a:lnSpc>
                    <a:spcPts val="6379"/>
                  </a:lnSpc>
                </a:pPr>
                <a:endParaRPr/>
              </a:p>
            </p:txBody>
          </p:sp>
        </p:grpSp>
        <p:sp>
          <p:nvSpPr>
            <p:cNvPr id="72" name="Freeform 72"/>
            <p:cNvSpPr/>
            <p:nvPr/>
          </p:nvSpPr>
          <p:spPr>
            <a:xfrm>
              <a:off x="468903" y="438699"/>
              <a:ext cx="2114224" cy="2174630"/>
            </a:xfrm>
            <a:custGeom>
              <a:avLst/>
              <a:gdLst/>
              <a:ahLst/>
              <a:cxnLst/>
              <a:rect l="l" t="t" r="r" b="b"/>
              <a:pathLst>
                <a:path w="2114224" h="2174630">
                  <a:moveTo>
                    <a:pt x="0" y="0"/>
                  </a:moveTo>
                  <a:lnTo>
                    <a:pt x="2114223" y="0"/>
                  </a:lnTo>
                  <a:lnTo>
                    <a:pt x="2114223" y="2174631"/>
                  </a:lnTo>
                  <a:lnTo>
                    <a:pt x="0" y="2174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31617974" y="27113222"/>
            <a:ext cx="974967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Adaptation de </a:t>
            </a:r>
            <a:r>
              <a:rPr lang="en-US" sz="3200" dirty="0" err="1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Encar</a:t>
            </a:r>
            <a:r>
              <a:rPr lang="en-US" sz="320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Javaloyes</a:t>
            </a:r>
            <a:r>
              <a:rPr lang="en-US" sz="320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 </a:t>
            </a:r>
          </a:p>
          <a:p>
            <a:pPr>
              <a:lnSpc>
                <a:spcPts val="4160"/>
              </a:lnSpc>
            </a:pPr>
            <a:r>
              <a:rPr lang="en-US" sz="320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Illustration Guli Rodriguez (guillermodde@gmail.com)</a:t>
            </a:r>
            <a:endParaRPr lang="en-US" sz="3200" dirty="0">
              <a:solidFill>
                <a:srgbClr val="000000"/>
              </a:solidFill>
              <a:latin typeface="Anantason Condensed Light"/>
              <a:ea typeface="Anantason Condensed Light"/>
              <a:cs typeface="Anantason Condensed Light"/>
            </a:endParaRPr>
          </a:p>
          <a:p>
            <a:pPr algn="l">
              <a:lnSpc>
                <a:spcPts val="5169"/>
              </a:lnSpc>
            </a:pPr>
            <a:r>
              <a:rPr lang="en-US" sz="3950" dirty="0">
                <a:latin typeface="Teko Light"/>
                <a:ea typeface="Teko Light"/>
                <a:cs typeface="Teko Light"/>
                <a:sym typeface="Teko Light"/>
              </a:rPr>
              <a:t>www.</a:t>
            </a:r>
            <a:r>
              <a:rPr lang="en-US" sz="3950" dirty="0">
                <a:latin typeface="Teko Bold"/>
                <a:ea typeface="Teko Bold"/>
                <a:cs typeface="Teko Bold"/>
                <a:sym typeface="Teko Bold"/>
              </a:rPr>
              <a:t>teens4unity</a:t>
            </a:r>
            <a:r>
              <a:rPr lang="en-US" sz="3950" dirty="0">
                <a:latin typeface="Teko"/>
                <a:ea typeface="Teko"/>
                <a:cs typeface="Teko"/>
                <a:sym typeface="Teko"/>
              </a:rPr>
              <a:t>.com</a:t>
            </a:r>
            <a:endParaRPr lang="en-US" sz="3950" dirty="0">
              <a:latin typeface="Teko"/>
              <a:ea typeface="Teko"/>
              <a:cs typeface="Teko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779557" y="26885400"/>
            <a:ext cx="27770310" cy="131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89"/>
              </a:lnSpc>
            </a:pP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[1]  Ch. Lubich, Parole de vie </a:t>
            </a:r>
            <a:r>
              <a:rPr lang="en-US" sz="3450" dirty="0" err="1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septembre</a:t>
            </a: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 2006 - Parole di Vie, de Fabio Ciardi, (Opere di Chiara Lubich 5), Città Nuova, Roma 2017, p. 790.</a:t>
            </a:r>
          </a:p>
          <a:p>
            <a:pPr algn="l">
              <a:lnSpc>
                <a:spcPts val="5389"/>
              </a:lnSpc>
            </a:pPr>
            <a:r>
              <a:rPr lang="en-US" sz="3450" dirty="0">
                <a:solidFill>
                  <a:srgbClr val="000000"/>
                </a:solidFill>
                <a:latin typeface="Anantason Condensed Light"/>
                <a:ea typeface="Anantason Condensed Light"/>
                <a:cs typeface="Anantason Condensed Light"/>
                <a:sym typeface="Anantason Condensed Light"/>
              </a:rPr>
              <a:t>[2] Du livre “Ai Gen 3 Chiara” Roma. Città Nuova 1979 pp 63-64</a:t>
            </a:r>
            <a:endParaRPr lang="en-US" sz="3450" dirty="0">
              <a:solidFill>
                <a:srgbClr val="000000"/>
              </a:solidFill>
              <a:latin typeface="Anantason Condensed Light"/>
              <a:ea typeface="Anantason Condensed Light"/>
              <a:cs typeface="Anantason Condensed Light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8459022" y="18741121"/>
            <a:ext cx="3317225" cy="484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4100" dirty="0">
                <a:solidFill>
                  <a:srgbClr val="000000"/>
                </a:solidFill>
                <a:latin typeface="29LT Bukra Condensed Semi-Bold"/>
                <a:ea typeface="29LT Bukra Condensed Semi-Bold"/>
                <a:cs typeface="29LT Bukra Condensed Semi-Bold"/>
                <a:sym typeface="29LT Bukra Condensed Semi-Bold"/>
              </a:rPr>
              <a:t>A. </a:t>
            </a:r>
            <a:r>
              <a:rPr lang="en-US" sz="4100" dirty="0" err="1">
                <a:solidFill>
                  <a:srgbClr val="000000"/>
                </a:solidFill>
                <a:latin typeface="29LT Bukra Condensed Semi-Bold"/>
                <a:ea typeface="29LT Bukra Condensed Semi-Bold"/>
                <a:cs typeface="29LT Bukra Condensed Semi-Bold"/>
                <a:sym typeface="29LT Bukra Condensed Semi-Bold"/>
              </a:rPr>
              <a:t>Allemagne</a:t>
            </a:r>
            <a:endParaRPr lang="en-US" sz="4100" dirty="0" err="1">
              <a:solidFill>
                <a:srgbClr val="000000"/>
              </a:solidFill>
              <a:latin typeface="29LT Bukra Condensed Semi-Bold"/>
              <a:ea typeface="29LT Bukra Condensed Semi-Bold"/>
              <a:cs typeface="29LT Bukra Condensed Semi-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1601491" y="14166281"/>
            <a:ext cx="10207002" cy="443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Et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elle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commencé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à changer et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j'ai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compris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qu'il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valait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la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peine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faire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toujours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ainsi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b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</a:b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Parce que le monde nouveau que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voulons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b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</a:b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voir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commence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justement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où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vivons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b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</a:b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Maintenant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dans ma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classe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sommes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différentes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et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avons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commencé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à nous </a:t>
            </a:r>
            <a:r>
              <a:rPr lang="en-US" sz="40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entraider</a:t>
            </a:r>
            <a:r>
              <a:rPr lang="en-US" sz="40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1202245" y="21336754"/>
            <a:ext cx="10242545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“Dans ma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classe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une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fille ne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faisait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rien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d'autre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de se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moquer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moi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et de </a:t>
            </a:r>
            <a:r>
              <a:rPr lang="en-US" sz="440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m'embêter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</a:t>
            </a:r>
            <a:endParaRPr lang="en-US" sz="4400" dirty="0">
              <a:solidFill>
                <a:srgbClr val="000000"/>
              </a:solidFill>
              <a:latin typeface="29LT Bukra Condensed Light"/>
              <a:ea typeface="29LT Bukra Condensed Light"/>
              <a:cs typeface="29LT Bukra Condensed Light"/>
            </a:endParaRPr>
          </a:p>
          <a:p>
            <a:pPr algn="ctr">
              <a:lnSpc>
                <a:spcPts val="5759"/>
              </a:lnSpc>
            </a:pP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Un jour, je me suis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souvenu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ce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Jésus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disait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: </a:t>
            </a:r>
            <a:r>
              <a:rPr lang="en-US" sz="44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“Aime </a:t>
            </a:r>
            <a:r>
              <a:rPr lang="en-US" sz="44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tes</a:t>
            </a:r>
            <a:r>
              <a:rPr lang="en-US" sz="44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ennemis</a:t>
            </a:r>
            <a:r>
              <a:rPr lang="en-US" sz="44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fais</a:t>
            </a:r>
            <a:r>
              <a:rPr lang="en-US" sz="44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du bien à qui </a:t>
            </a:r>
            <a:r>
              <a:rPr lang="en-US" sz="44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te</a:t>
            </a:r>
            <a:r>
              <a:rPr lang="en-US" sz="44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fait du mal …”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(cf. Mt, 43-47) et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j'ai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compris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je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devais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l'aimer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avec des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gestes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concrets</a:t>
            </a:r>
            <a:r>
              <a:rPr lang="en-US" sz="44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</a:t>
            </a:r>
            <a:endParaRPr lang="en-US" sz="4400" dirty="0">
              <a:solidFill>
                <a:srgbClr val="000000"/>
              </a:solidFill>
              <a:latin typeface="29LT Bukra Condensed Light"/>
              <a:ea typeface="29LT Bukra Condensed Light"/>
              <a:cs typeface="29LT Bukra Condensed Light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1141139" y="14264447"/>
            <a:ext cx="9989728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Portons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notre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regard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autour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de nous et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mettons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-nous au service de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ceux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qui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sont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dans le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besoin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avec, pour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eux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 les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gestes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nécessaires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paix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et de </a:t>
            </a:r>
            <a:r>
              <a:rPr lang="en-US" sz="440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réconciliation</a:t>
            </a:r>
            <a:r>
              <a:rPr lang="en-US" sz="440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</a:t>
            </a:r>
            <a:endParaRPr lang="en-US" sz="4400" dirty="0">
              <a:latin typeface="29LT Bukra Condensed Light"/>
              <a:ea typeface="29LT Bukra Condensed Light"/>
              <a:cs typeface="29LT Bukra Condensed Light"/>
            </a:endParaRPr>
          </a:p>
          <a:p>
            <a:pPr algn="ctr">
              <a:lnSpc>
                <a:spcPts val="5759"/>
              </a:lnSpc>
            </a:pPr>
            <a:endParaRPr lang="en-US" sz="4750" dirty="0">
              <a:latin typeface="29LT Bukra Condensed Light"/>
              <a:ea typeface="29LT Bukra Condensed Light"/>
              <a:cs typeface="29LT Bukra Condensed Light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32056279" y="1038036"/>
            <a:ext cx="8991408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Voilà comment je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désire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que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soyez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: des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jeunes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enseignent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aux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autres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ce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qu'est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l'Evangile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. Et plus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le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communiquerez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aux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autres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plus il sera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en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et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deviendra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votre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code de vie et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produira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chez les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autres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et au moment voulu, la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révolution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la Bonne Nouvelle.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1599842" y="8930834"/>
            <a:ext cx="9250704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5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«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« Nous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toucherons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du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doigt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ce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qu'est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la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Bold"/>
              </a:rPr>
              <a:t> liberté. Et a</a:t>
            </a:r>
            <a:r>
              <a:rPr lang="en-US" sz="48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u </a:t>
            </a:r>
            <a:r>
              <a:rPr lang="en-US" sz="48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delà</a:t>
            </a:r>
            <a:r>
              <a:rPr lang="en-US" sz="48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de </a:t>
            </a:r>
            <a:r>
              <a:rPr lang="en-US" sz="48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nos</a:t>
            </a:r>
            <a:r>
              <a:rPr lang="en-US" sz="4800" dirty="0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limites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Bold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Light"/>
              </a:rPr>
              <a:t>nous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Light"/>
              </a:rPr>
              <a:t>accueillerons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Bold"/>
                <a:cs typeface="29LT Bukra Condensed Light"/>
                <a:sym typeface="29LT Bukra Condensed Light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la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révolution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d'amour que Jésus-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même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, libre de vivre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en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nous,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provoquera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autour</a:t>
            </a:r>
            <a:r>
              <a:rPr lang="en-US" sz="4800" dirty="0">
                <a:solidFill>
                  <a:srgbClr val="000000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de nous »[1].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2142705" y="1442932"/>
            <a:ext cx="7537658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«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 Bold"/>
              </a:rPr>
              <a:t>Devenons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 Bold"/>
              </a:rPr>
              <a:t>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 Bold"/>
              </a:rPr>
              <a:t>amoureux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 Bold"/>
              </a:rPr>
              <a:t> de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l'Evangile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,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vivons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-le,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jusqu'à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 nous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laisser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transformés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 par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lui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 et le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déverser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 sur les </a:t>
            </a:r>
            <a:r>
              <a:rPr lang="en-US" sz="4800" err="1">
                <a:latin typeface="29LT Bukra Condensed"/>
                <a:ea typeface="29LT Bukra Condensed"/>
                <a:cs typeface="29LT Bukra Condensed"/>
                <a:sym typeface="29LT Bukra Condensed"/>
              </a:rPr>
              <a:t>autres</a:t>
            </a:r>
            <a:r>
              <a:rPr lang="en-US" sz="4800" dirty="0">
                <a:latin typeface="29LT Bukra Condensed"/>
                <a:ea typeface="29LT Bukra Condensed"/>
                <a:cs typeface="29LT Bukra Condensed"/>
                <a:sym typeface="29LT Bukra Condensed"/>
              </a:rPr>
              <a:t>. […]</a:t>
            </a:r>
            <a:endParaRPr lang="en-US" sz="4800" dirty="0">
              <a:latin typeface="29LT Bukra Condensed"/>
              <a:ea typeface="29LT Bukra Condensed"/>
              <a:cs typeface="29LT Bukra Condensed"/>
            </a:endParaRPr>
          </a:p>
          <a:p>
            <a:pPr algn="ctr">
              <a:lnSpc>
                <a:spcPts val="5759"/>
              </a:lnSpc>
            </a:pPr>
            <a:endParaRPr lang="en-US" sz="4800" dirty="0">
              <a:latin typeface="29LT Bukra Condensed"/>
              <a:ea typeface="29LT Bukra Condensed"/>
              <a:cs typeface="29LT Bukra Condensed"/>
            </a:endParaRPr>
          </a:p>
        </p:txBody>
      </p:sp>
      <p:grpSp>
        <p:nvGrpSpPr>
          <p:cNvPr id="83" name="Group 83"/>
          <p:cNvGrpSpPr/>
          <p:nvPr/>
        </p:nvGrpSpPr>
        <p:grpSpPr>
          <a:xfrm>
            <a:off x="8087046" y="12167744"/>
            <a:ext cx="2571440" cy="993168"/>
            <a:chOff x="0" y="0"/>
            <a:chExt cx="234433" cy="90545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34433" cy="90545"/>
            </a:xfrm>
            <a:custGeom>
              <a:avLst/>
              <a:gdLst/>
              <a:ahLst/>
              <a:cxnLst/>
              <a:rect l="l" t="t" r="r" b="b"/>
              <a:pathLst>
                <a:path w="234433" h="90545">
                  <a:moveTo>
                    <a:pt x="45273" y="0"/>
                  </a:moveTo>
                  <a:lnTo>
                    <a:pt x="189161" y="0"/>
                  </a:lnTo>
                  <a:cubicBezTo>
                    <a:pt x="214164" y="0"/>
                    <a:pt x="234433" y="20269"/>
                    <a:pt x="234433" y="45273"/>
                  </a:cubicBezTo>
                  <a:lnTo>
                    <a:pt x="234433" y="45273"/>
                  </a:lnTo>
                  <a:cubicBezTo>
                    <a:pt x="234433" y="70276"/>
                    <a:pt x="214164" y="90545"/>
                    <a:pt x="189161" y="90545"/>
                  </a:cubicBezTo>
                  <a:lnTo>
                    <a:pt x="45273" y="90545"/>
                  </a:lnTo>
                  <a:cubicBezTo>
                    <a:pt x="20269" y="90545"/>
                    <a:pt x="0" y="70276"/>
                    <a:pt x="0" y="45273"/>
                  </a:cubicBezTo>
                  <a:lnTo>
                    <a:pt x="0" y="45273"/>
                  </a:lnTo>
                  <a:cubicBezTo>
                    <a:pt x="0" y="20269"/>
                    <a:pt x="20269" y="0"/>
                    <a:pt x="452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PY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142875"/>
              <a:ext cx="234433" cy="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22"/>
                </a:lnSpc>
              </a:pPr>
              <a:endParaRPr/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8087046" y="12396621"/>
            <a:ext cx="2571440" cy="71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3"/>
              </a:lnSpc>
              <a:spcBef>
                <a:spcPct val="0"/>
              </a:spcBef>
            </a:pPr>
            <a:r>
              <a:rPr lang="en-US" sz="5433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(Gc 1,22)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531208" y="9698766"/>
            <a:ext cx="8739325" cy="310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3"/>
              </a:lnSpc>
            </a:pP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Vous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êtes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de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ceux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qui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mettent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en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pratique la Parole, pas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seulement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ceux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qui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l'écoutent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en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s'illusionant</a:t>
            </a:r>
            <a:r>
              <a:rPr lang="en-US" sz="4800" dirty="0">
                <a:latin typeface="Chau Philomene"/>
                <a:ea typeface="Chau Philomene"/>
                <a:cs typeface="Chau Philomene"/>
                <a:sym typeface="Chau Philomene"/>
              </a:rPr>
              <a:t> sur </a:t>
            </a:r>
            <a:r>
              <a:rPr lang="en-US" sz="4800" dirty="0" err="1">
                <a:latin typeface="Chau Philomene"/>
                <a:ea typeface="Chau Philomene"/>
                <a:cs typeface="Chau Philomene"/>
                <a:sym typeface="Chau Philomene"/>
              </a:rPr>
              <a:t>eux-mêmes</a:t>
            </a:r>
            <a:endParaRPr lang="fr-FR" sz="4800" dirty="0" err="1"/>
          </a:p>
        </p:txBody>
      </p:sp>
      <p:sp>
        <p:nvSpPr>
          <p:cNvPr id="88" name="TextBox 88"/>
          <p:cNvSpPr txBox="1"/>
          <p:nvPr/>
        </p:nvSpPr>
        <p:spPr>
          <a:xfrm>
            <a:off x="5529345" y="11929654"/>
            <a:ext cx="587514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»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43453" y="9571974"/>
            <a:ext cx="563017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«</a:t>
            </a:r>
          </a:p>
        </p:txBody>
      </p:sp>
      <p:grpSp>
        <p:nvGrpSpPr>
          <p:cNvPr id="90" name="Group 90"/>
          <p:cNvGrpSpPr>
            <a:grpSpLocks noChangeAspect="1"/>
          </p:cNvGrpSpPr>
          <p:nvPr/>
        </p:nvGrpSpPr>
        <p:grpSpPr>
          <a:xfrm rot="180836">
            <a:off x="200937" y="187583"/>
            <a:ext cx="5077886" cy="4426724"/>
            <a:chOff x="0" y="0"/>
            <a:chExt cx="1064768" cy="928230"/>
          </a:xfrm>
        </p:grpSpPr>
        <p:sp>
          <p:nvSpPr>
            <p:cNvPr id="91" name="Freeform 91"/>
            <p:cNvSpPr/>
            <p:nvPr/>
          </p:nvSpPr>
          <p:spPr>
            <a:xfrm>
              <a:off x="-3429" y="0"/>
              <a:ext cx="1069340" cy="928243"/>
            </a:xfrm>
            <a:custGeom>
              <a:avLst/>
              <a:gdLst/>
              <a:ahLst/>
              <a:cxnLst/>
              <a:rect l="l" t="t" r="r" b="b"/>
              <a:pathLst>
                <a:path w="1069340" h="928243">
                  <a:moveTo>
                    <a:pt x="704977" y="0"/>
                  </a:moveTo>
                  <a:cubicBezTo>
                    <a:pt x="570484" y="0"/>
                    <a:pt x="436626" y="16256"/>
                    <a:pt x="303530" y="35941"/>
                  </a:cubicBezTo>
                  <a:cubicBezTo>
                    <a:pt x="251460" y="43561"/>
                    <a:pt x="190500" y="46101"/>
                    <a:pt x="143510" y="72771"/>
                  </a:cubicBezTo>
                  <a:cubicBezTo>
                    <a:pt x="30480" y="136271"/>
                    <a:pt x="7620" y="269621"/>
                    <a:pt x="3810" y="387731"/>
                  </a:cubicBezTo>
                  <a:cubicBezTo>
                    <a:pt x="0" y="509651"/>
                    <a:pt x="24130" y="636651"/>
                    <a:pt x="81280" y="744601"/>
                  </a:cubicBezTo>
                  <a:cubicBezTo>
                    <a:pt x="149225" y="875411"/>
                    <a:pt x="284480" y="928243"/>
                    <a:pt x="432054" y="928243"/>
                  </a:cubicBezTo>
                  <a:cubicBezTo>
                    <a:pt x="651383" y="928243"/>
                    <a:pt x="897890" y="811403"/>
                    <a:pt x="990600" y="659511"/>
                  </a:cubicBezTo>
                  <a:cubicBezTo>
                    <a:pt x="1047750" y="566801"/>
                    <a:pt x="1066800" y="462661"/>
                    <a:pt x="1068070" y="354711"/>
                  </a:cubicBezTo>
                  <a:cubicBezTo>
                    <a:pt x="1069340" y="291211"/>
                    <a:pt x="1060450" y="227711"/>
                    <a:pt x="1046480" y="165481"/>
                  </a:cubicBezTo>
                  <a:cubicBezTo>
                    <a:pt x="1032510" y="104521"/>
                    <a:pt x="1013460" y="54991"/>
                    <a:pt x="951230" y="28321"/>
                  </a:cubicBezTo>
                  <a:cubicBezTo>
                    <a:pt x="918210" y="15621"/>
                    <a:pt x="883920" y="10541"/>
                    <a:pt x="848360" y="6731"/>
                  </a:cubicBezTo>
                  <a:cubicBezTo>
                    <a:pt x="800481" y="2032"/>
                    <a:pt x="752602" y="0"/>
                    <a:pt x="704977" y="0"/>
                  </a:cubicBezTo>
                  <a:close/>
                </a:path>
              </a:pathLst>
            </a:custGeom>
            <a:solidFill>
              <a:srgbClr val="9A9A9A"/>
            </a:solidFill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545154" y="3479270"/>
            <a:ext cx="412438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  <a:spcBef>
                <a:spcPct val="0"/>
              </a:spcBef>
            </a:pPr>
            <a:r>
              <a:rPr lang="en-US" sz="3900" spc="-314" dirty="0">
                <a:solidFill>
                  <a:srgbClr val="FCFCFC"/>
                </a:solidFill>
                <a:latin typeface="Lazydog"/>
                <a:ea typeface="Lazydog"/>
                <a:cs typeface="Lazydog"/>
                <a:sym typeface="Lazydog"/>
              </a:rPr>
              <a:t>SEPTEMBRE 2024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7597" y="694187"/>
            <a:ext cx="5338797" cy="291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5"/>
              </a:lnSpc>
            </a:pPr>
            <a:r>
              <a:rPr lang="en-US" sz="11050" spc="-110" dirty="0">
                <a:solidFill>
                  <a:srgbClr val="FFFFFF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Parole</a:t>
            </a:r>
            <a:endParaRPr lang="en-US" sz="11065" spc="-110" dirty="0">
              <a:solidFill>
                <a:srgbClr val="FFFFFF"/>
              </a:solidFill>
              <a:latin typeface="One Little Font Full Bold"/>
              <a:ea typeface="One Little Font Full Bold"/>
              <a:cs typeface="One Little Font Full Bold"/>
              <a:sym typeface="One Little Font Full Bold"/>
            </a:endParaRPr>
          </a:p>
          <a:p>
            <a:pPr algn="ctr">
              <a:lnSpc>
                <a:spcPts val="11065"/>
              </a:lnSpc>
            </a:pPr>
            <a:r>
              <a:rPr lang="en-US" sz="11050" spc="-110" dirty="0">
                <a:solidFill>
                  <a:srgbClr val="FFFFFF"/>
                </a:solidFill>
                <a:latin typeface="One Little Font Full Bold"/>
                <a:ea typeface="One Little Font Full Bold"/>
                <a:cs typeface="One Little Font Full Bold"/>
                <a:sym typeface="One Little Font Full Bold"/>
              </a:rPr>
              <a:t>de Vie</a:t>
            </a:r>
            <a:endParaRPr lang="en-US" sz="11050" spc="-110" dirty="0">
              <a:solidFill>
                <a:srgbClr val="FFFFFF"/>
              </a:solidFill>
              <a:latin typeface="One Little Font Full Bold"/>
              <a:ea typeface="One Little Font Full Bold"/>
              <a:cs typeface="One Little Font Full Bold"/>
            </a:endParaRPr>
          </a:p>
        </p:txBody>
      </p:sp>
      <p:sp>
        <p:nvSpPr>
          <p:cNvPr id="95" name="TextBox 79">
            <a:extLst>
              <a:ext uri="{FF2B5EF4-FFF2-40B4-BE49-F238E27FC236}">
                <a16:creationId xmlns:a16="http://schemas.microsoft.com/office/drawing/2014/main" id="{4555291C-9D57-4DF1-186A-B8CBF757335A}"/>
              </a:ext>
            </a:extLst>
          </p:cNvPr>
          <p:cNvSpPr txBox="1"/>
          <p:nvPr/>
        </p:nvSpPr>
        <p:spPr>
          <a:xfrm>
            <a:off x="867445" y="23910560"/>
            <a:ext cx="9788944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50" dirty="0">
                <a:solidFill>
                  <a:srgbClr val="FCFCFC"/>
                </a:solidFill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«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(…) En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vous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voyant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on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pourra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dire : “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C'est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bien un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autre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Jésus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qu'on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retrouve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Bold"/>
              </a:rPr>
              <a:t> 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sur </a:t>
            </a:r>
            <a:r>
              <a:rPr lang="en-US" sz="4850" dirty="0" err="1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notre</a:t>
            </a:r>
            <a:r>
              <a:rPr lang="en-US" sz="4850" dirty="0">
                <a:latin typeface="29LT Bukra Condensed Light"/>
                <a:ea typeface="29LT Bukra Condensed Light"/>
                <a:cs typeface="29LT Bukra Condensed Light"/>
                <a:sym typeface="29LT Bukra Condensed Light"/>
              </a:rPr>
              <a:t> terre”»[2].</a:t>
            </a:r>
          </a:p>
        </p:txBody>
      </p:sp>
      <p:grpSp>
        <p:nvGrpSpPr>
          <p:cNvPr id="107" name="Group 59">
            <a:extLst>
              <a:ext uri="{FF2B5EF4-FFF2-40B4-BE49-F238E27FC236}">
                <a16:creationId xmlns:a16="http://schemas.microsoft.com/office/drawing/2014/main" id="{EC3DA67B-FAC5-D636-6008-C32F0F7AF598}"/>
              </a:ext>
            </a:extLst>
          </p:cNvPr>
          <p:cNvGrpSpPr/>
          <p:nvPr/>
        </p:nvGrpSpPr>
        <p:grpSpPr>
          <a:xfrm>
            <a:off x="12876" y="-303087"/>
            <a:ext cx="42046151" cy="26292770"/>
            <a:chOff x="875800" y="0"/>
            <a:chExt cx="56061536" cy="35057024"/>
          </a:xfrm>
        </p:grpSpPr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BB5404E3-4343-7A64-FA1D-745E94591715}"/>
                </a:ext>
              </a:extLst>
            </p:cNvPr>
            <p:cNvSpPr/>
            <p:nvPr/>
          </p:nvSpPr>
          <p:spPr>
            <a:xfrm>
              <a:off x="46188808" y="8010915"/>
              <a:ext cx="10154903" cy="9925213"/>
            </a:xfrm>
            <a:custGeom>
              <a:avLst/>
              <a:gdLst/>
              <a:ahLst/>
              <a:cxnLst/>
              <a:rect l="l" t="t" r="r" b="b"/>
              <a:pathLst>
                <a:path w="10154903" h="9925213">
                  <a:moveTo>
                    <a:pt x="0" y="0"/>
                  </a:moveTo>
                  <a:lnTo>
                    <a:pt x="10154904" y="0"/>
                  </a:lnTo>
                  <a:lnTo>
                    <a:pt x="10154904" y="9925213"/>
                  </a:lnTo>
                  <a:lnTo>
                    <a:pt x="0" y="9925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9509" t="-36693" r="-36687" b="-43580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A65C82E2-D77E-9969-3384-146133E3C3C9}"/>
                </a:ext>
              </a:extLst>
            </p:cNvPr>
            <p:cNvSpPr/>
            <p:nvPr/>
          </p:nvSpPr>
          <p:spPr>
            <a:xfrm>
              <a:off x="26340118" y="1042999"/>
              <a:ext cx="17547215" cy="10394823"/>
            </a:xfrm>
            <a:custGeom>
              <a:avLst/>
              <a:gdLst/>
              <a:ahLst/>
              <a:cxnLst/>
              <a:rect l="l" t="t" r="r" b="b"/>
              <a:pathLst>
                <a:path w="17547215" h="10394823">
                  <a:moveTo>
                    <a:pt x="0" y="0"/>
                  </a:moveTo>
                  <a:lnTo>
                    <a:pt x="17547214" y="0"/>
                  </a:lnTo>
                  <a:lnTo>
                    <a:pt x="17547214" y="10394823"/>
                  </a:lnTo>
                  <a:lnTo>
                    <a:pt x="0" y="10394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3701" t="-79591" r="-14701" b="-104684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1" name="Freeform 62">
              <a:extLst>
                <a:ext uri="{FF2B5EF4-FFF2-40B4-BE49-F238E27FC236}">
                  <a16:creationId xmlns:a16="http://schemas.microsoft.com/office/drawing/2014/main" id="{8C2E4726-EC6C-4E5F-C712-09DDDFF85B2C}"/>
                </a:ext>
              </a:extLst>
            </p:cNvPr>
            <p:cNvSpPr/>
            <p:nvPr/>
          </p:nvSpPr>
          <p:spPr>
            <a:xfrm>
              <a:off x="5630089" y="0"/>
              <a:ext cx="10599438" cy="11704153"/>
            </a:xfrm>
            <a:custGeom>
              <a:avLst/>
              <a:gdLst/>
              <a:ahLst/>
              <a:cxnLst/>
              <a:rect l="l" t="t" r="r" b="b"/>
              <a:pathLst>
                <a:path w="10599438" h="11704153">
                  <a:moveTo>
                    <a:pt x="0" y="0"/>
                  </a:moveTo>
                  <a:lnTo>
                    <a:pt x="10599438" y="0"/>
                  </a:lnTo>
                  <a:lnTo>
                    <a:pt x="10599438" y="11704153"/>
                  </a:lnTo>
                  <a:lnTo>
                    <a:pt x="0" y="11704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43629" t="-13650" r="-9868" b="-25359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2" name="Freeform 63">
              <a:extLst>
                <a:ext uri="{FF2B5EF4-FFF2-40B4-BE49-F238E27FC236}">
                  <a16:creationId xmlns:a16="http://schemas.microsoft.com/office/drawing/2014/main" id="{E95A0871-E5FB-44BD-F16A-9B51543E6113}"/>
                </a:ext>
              </a:extLst>
            </p:cNvPr>
            <p:cNvSpPr/>
            <p:nvPr/>
          </p:nvSpPr>
          <p:spPr>
            <a:xfrm>
              <a:off x="27916203" y="19455591"/>
              <a:ext cx="14762180" cy="8958859"/>
            </a:xfrm>
            <a:custGeom>
              <a:avLst/>
              <a:gdLst/>
              <a:ahLst/>
              <a:cxnLst/>
              <a:rect l="l" t="t" r="r" b="b"/>
              <a:pathLst>
                <a:path w="14762180" h="8958860">
                  <a:moveTo>
                    <a:pt x="0" y="0"/>
                  </a:moveTo>
                  <a:lnTo>
                    <a:pt x="14762180" y="0"/>
                  </a:lnTo>
                  <a:lnTo>
                    <a:pt x="14762180" y="8958859"/>
                  </a:lnTo>
                  <a:lnTo>
                    <a:pt x="0" y="89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3527" t="-41263" r="-14505" b="-69705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3" name="Freeform 64">
              <a:extLst>
                <a:ext uri="{FF2B5EF4-FFF2-40B4-BE49-F238E27FC236}">
                  <a16:creationId xmlns:a16="http://schemas.microsoft.com/office/drawing/2014/main" id="{C6856D32-BE45-0BC2-D969-19F2CDE5A5B6}"/>
                </a:ext>
              </a:extLst>
            </p:cNvPr>
            <p:cNvSpPr/>
            <p:nvPr/>
          </p:nvSpPr>
          <p:spPr>
            <a:xfrm>
              <a:off x="875800" y="17822379"/>
              <a:ext cx="14405260" cy="14044328"/>
            </a:xfrm>
            <a:custGeom>
              <a:avLst/>
              <a:gdLst/>
              <a:ahLst/>
              <a:cxnLst/>
              <a:rect l="l" t="t" r="r" b="b"/>
              <a:pathLst>
                <a:path w="14405261" h="14044328">
                  <a:moveTo>
                    <a:pt x="0" y="0"/>
                  </a:moveTo>
                  <a:lnTo>
                    <a:pt x="14405261" y="0"/>
                  </a:lnTo>
                  <a:lnTo>
                    <a:pt x="14405261" y="14044328"/>
                  </a:lnTo>
                  <a:lnTo>
                    <a:pt x="0" y="14044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7585" t="-8879" r="-12985" b="-25047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4" name="Freeform 65">
              <a:extLst>
                <a:ext uri="{FF2B5EF4-FFF2-40B4-BE49-F238E27FC236}">
                  <a16:creationId xmlns:a16="http://schemas.microsoft.com/office/drawing/2014/main" id="{F41D3E61-F060-8570-4BC1-CAD860C03461}"/>
                </a:ext>
              </a:extLst>
            </p:cNvPr>
            <p:cNvSpPr/>
            <p:nvPr/>
          </p:nvSpPr>
          <p:spPr>
            <a:xfrm>
              <a:off x="15285987" y="21960197"/>
              <a:ext cx="13518944" cy="13093215"/>
            </a:xfrm>
            <a:custGeom>
              <a:avLst/>
              <a:gdLst/>
              <a:ahLst/>
              <a:cxnLst/>
              <a:rect l="l" t="t" r="r" b="b"/>
              <a:pathLst>
                <a:path w="13518944" h="13093215">
                  <a:moveTo>
                    <a:pt x="0" y="0"/>
                  </a:moveTo>
                  <a:lnTo>
                    <a:pt x="13518944" y="0"/>
                  </a:lnTo>
                  <a:lnTo>
                    <a:pt x="13518944" y="13093215"/>
                  </a:lnTo>
                  <a:lnTo>
                    <a:pt x="0" y="13093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3893" t="-24172" r="-14577" b="-18800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5" name="Freeform 66">
              <a:extLst>
                <a:ext uri="{FF2B5EF4-FFF2-40B4-BE49-F238E27FC236}">
                  <a16:creationId xmlns:a16="http://schemas.microsoft.com/office/drawing/2014/main" id="{D39174C3-35A1-D18F-5997-A0F69ADD7AAA}"/>
                </a:ext>
              </a:extLst>
            </p:cNvPr>
            <p:cNvSpPr/>
            <p:nvPr/>
          </p:nvSpPr>
          <p:spPr>
            <a:xfrm>
              <a:off x="42621773" y="26243737"/>
              <a:ext cx="14315563" cy="8813287"/>
            </a:xfrm>
            <a:custGeom>
              <a:avLst/>
              <a:gdLst/>
              <a:ahLst/>
              <a:cxnLst/>
              <a:rect l="l" t="t" r="r" b="b"/>
              <a:pathLst>
                <a:path w="14315563" h="8813288">
                  <a:moveTo>
                    <a:pt x="0" y="0"/>
                  </a:moveTo>
                  <a:lnTo>
                    <a:pt x="14315563" y="0"/>
                  </a:lnTo>
                  <a:lnTo>
                    <a:pt x="14315563" y="8813288"/>
                  </a:lnTo>
                  <a:lnTo>
                    <a:pt x="0" y="881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2178" t="-40830" r="-6920" b="-52623"/>
              </a:stretch>
            </a:blipFill>
          </p:spPr>
          <p:txBody>
            <a:bodyPr/>
            <a:lstStyle/>
            <a:p>
              <a:endParaRPr lang="es-PY"/>
            </a:p>
          </p:txBody>
        </p:sp>
        <p:sp>
          <p:nvSpPr>
            <p:cNvPr id="106" name="Freeform 67">
              <a:extLst>
                <a:ext uri="{FF2B5EF4-FFF2-40B4-BE49-F238E27FC236}">
                  <a16:creationId xmlns:a16="http://schemas.microsoft.com/office/drawing/2014/main" id="{4D974A82-1D24-AFEC-C91F-10E49BEF4CC9}"/>
                </a:ext>
              </a:extLst>
            </p:cNvPr>
            <p:cNvSpPr/>
            <p:nvPr/>
          </p:nvSpPr>
          <p:spPr>
            <a:xfrm>
              <a:off x="16216827" y="6931458"/>
              <a:ext cx="10495906" cy="10786493"/>
            </a:xfrm>
            <a:custGeom>
              <a:avLst/>
              <a:gdLst/>
              <a:ahLst/>
              <a:cxnLst/>
              <a:rect l="l" t="t" r="r" b="b"/>
              <a:pathLst>
                <a:path w="10495906" h="10786493">
                  <a:moveTo>
                    <a:pt x="0" y="0"/>
                  </a:moveTo>
                  <a:lnTo>
                    <a:pt x="10495906" y="0"/>
                  </a:lnTo>
                  <a:lnTo>
                    <a:pt x="10495906" y="10786492"/>
                  </a:lnTo>
                  <a:lnTo>
                    <a:pt x="0" y="10786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33828" t="-29091" r="-28201" b="-28572"/>
              </a:stretch>
            </a:blipFill>
          </p:spPr>
          <p:txBody>
            <a:bodyPr/>
            <a:lstStyle/>
            <a:p>
              <a:endParaRPr lang="es-PY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20" ma:contentTypeDescription="Creare un nuovo documento." ma:contentTypeScope="" ma:versionID="64aea63f63e6d463fae015b075641974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3c11086b62beeae0e94c0e32521b7dc3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Tag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tato consenso" ma:internalName="Stato_x0020_consenso" ma:readOnly="false">
      <xsd:simpleType>
        <xsd:restriction base="dms:Text"/>
      </xsd:simple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ag" ma:index="23" nillable="true" ma:displayName="Tag" ma:format="Dropdown" ma:hidden="true" ma:internalName="Tag" ma:readOnly="false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readOnly="false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i contenuto"/>
        <xsd:element ref="dc:title" minOccurs="0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g xmlns="8b861129-0d73-4312-bbbe-a82bc3901102" xsi:nil="true"/>
    <LINK xmlns="8b861129-0d73-4312-bbbe-a82bc3901102">
      <Url xsi:nil="true"/>
      <Description xsi:nil="true"/>
    </LINK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BC889B-0E3C-40B0-887B-08F00E9ED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61129-0d73-4312-bbbe-a82bc3901102"/>
    <ds:schemaRef ds:uri="5be84579-c802-4c28-afbe-e7eb7b5d9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39D119-6740-4025-AC69-B1421CC21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D18F7-068E-4646-B292-7D7BBCA8F20F}">
  <ds:schemaRefs>
    <ds:schemaRef ds:uri="http://schemas.microsoft.com/office/2006/metadata/properties"/>
    <ds:schemaRef ds:uri="http://schemas.microsoft.com/office/infopath/2007/PartnerControls"/>
    <ds:schemaRef ds:uri="8b861129-0d73-4312-bbbe-a82bc3901102"/>
    <ds:schemaRef ds:uri="5be84579-c802-4c28-afbe-e7eb7b5d93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764</Words>
  <Application>Microsoft Office PowerPoint</Application>
  <PresentationFormat>Personnalisé</PresentationFormat>
  <Paragraphs>50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SETTEMBRE 2024- A4</dc:title>
  <cp:lastModifiedBy>Miguel Angel Alonso</cp:lastModifiedBy>
  <cp:revision>691</cp:revision>
  <dcterms:created xsi:type="dcterms:W3CDTF">2006-08-16T00:00:00Z</dcterms:created>
  <dcterms:modified xsi:type="dcterms:W3CDTF">2024-08-27T07:56:08Z</dcterms:modified>
  <dc:identifier>DAGN9uYnX-M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MediaServiceImageTags">
    <vt:lpwstr/>
  </property>
</Properties>
</file>