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svg" ContentType="image/svg"/>
  <Override PartName="/ppt/media/image5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svg" ContentType="image/svg"/>
  <Override PartName="/ppt/media/image20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svg" ContentType="image/svg"/>
  <Override PartName="/ppt/media/image24.png" ContentType="image/png"/>
  <Override PartName="/ppt/media/image17.png" ContentType="image/png"/>
  <Override PartName="/ppt/media/image18.svg" ContentType="image/svg"/>
  <Override PartName="/ppt/media/image26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5.png" ContentType="image/png"/>
  <Override PartName="/ppt/media/image27.png" ContentType="image/png"/>
  <Override PartName="/ppt/media/image2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</p:sldIdLst>
  <p:sldSz cx="42291000" cy="2971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42705D-1A67-41FF-BF44-C3E25D6E0FA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3B1D2C70-9575-4707-8295-DCFE1D95A2B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75B2DD8D-EAE9-4D41-B9F8-35C0DBE7AD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7D601D8-A6DA-415E-8F55-0FCC7E3B59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8B34FBC-B9D3-4E60-A958-ACA8A3F5D8A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E482A6E-04EB-46E9-9410-F4527A4905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BE43B93-9E09-4259-8EB6-91A23B03FF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2114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21617280" y="6953760"/>
            <a:ext cx="1857384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662A4C9-1EEE-471C-98E4-458D60BBF6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4AD0945D-28EC-4AF3-9023-04902F19C0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3211B2F8-DBC8-4C41-B533-4F8F848562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A3543750-4F53-4BED-BC43-6BC091EDB6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57D6627-8076-4D03-B6B5-3AAD1A63D45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DAE59DD-1F64-4F1C-B0CA-74A9BDD7D8F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DBE3B41-006E-4073-94AC-2C286EFABAB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AD0D591-63C3-4551-9FAB-CE83EB0AA49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F08A79F-85DE-49DB-85F1-55DD093C22E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00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4BDEC31-9EEE-4F3E-A670-D829BDF576F8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BD1A091-759F-415E-A327-2FD4C44D6F3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14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617280" y="6953760"/>
            <a:ext cx="18573480" cy="17235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564B978-8815-4A49-A3A7-5AA130300E75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2CAD98C-51AC-4BF3-A6C0-9C15E35E6FB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000" cy="4961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19C0936-E32B-4F7A-B217-EFCE0FC5032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1F5B48C-6CF3-46C0-87C6-9489934E541B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2114280" y="1185480"/>
            <a:ext cx="38061360" cy="496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114280" y="6953760"/>
            <a:ext cx="38061360" cy="1723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sv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sv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svg"/><Relationship Id="rId3" Type="http://schemas.openxmlformats.org/officeDocument/2006/relationships/image" Target="../media/image17.png"/><Relationship Id="rId4" Type="http://schemas.openxmlformats.org/officeDocument/2006/relationships/image" Target="../media/image18.sv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7"/>
          <p:cNvGrpSpPr/>
          <p:nvPr/>
        </p:nvGrpSpPr>
        <p:grpSpPr>
          <a:xfrm>
            <a:off x="98640" y="43920"/>
            <a:ext cx="41480640" cy="26235720"/>
            <a:chOff x="98640" y="43920"/>
            <a:chExt cx="41480640" cy="26235720"/>
          </a:xfrm>
        </p:grpSpPr>
        <p:grpSp>
          <p:nvGrpSpPr>
            <p:cNvPr id="51" name="Group 8"/>
            <p:cNvGrpSpPr/>
            <p:nvPr/>
          </p:nvGrpSpPr>
          <p:grpSpPr>
            <a:xfrm>
              <a:off x="668880" y="471240"/>
              <a:ext cx="10241280" cy="12992760"/>
              <a:chOff x="668880" y="471240"/>
              <a:chExt cx="10241280" cy="12992760"/>
            </a:xfrm>
          </p:grpSpPr>
          <p:sp>
            <p:nvSpPr>
              <p:cNvPr id="52" name="Freeform 9"/>
              <p:cNvSpPr/>
              <p:nvPr/>
            </p:nvSpPr>
            <p:spPr>
              <a:xfrm>
                <a:off x="668880" y="6080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7ad0d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3" name="TextBox 10"/>
              <p:cNvSpPr/>
              <p:nvPr/>
            </p:nvSpPr>
            <p:spPr>
              <a:xfrm>
                <a:off x="668880" y="4712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11"/>
            <p:cNvGrpSpPr/>
            <p:nvPr/>
          </p:nvGrpSpPr>
          <p:grpSpPr>
            <a:xfrm>
              <a:off x="21152880" y="471240"/>
              <a:ext cx="10241280" cy="12992760"/>
              <a:chOff x="21152880" y="471240"/>
              <a:chExt cx="10241280" cy="12992760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21152880" y="6080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556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6" name="TextBox 13"/>
              <p:cNvSpPr/>
              <p:nvPr/>
            </p:nvSpPr>
            <p:spPr>
              <a:xfrm>
                <a:off x="21152880" y="4712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57" name="Group 14"/>
            <p:cNvGrpSpPr/>
            <p:nvPr/>
          </p:nvGrpSpPr>
          <p:grpSpPr>
            <a:xfrm>
              <a:off x="31311720" y="471240"/>
              <a:ext cx="10241280" cy="12992760"/>
              <a:chOff x="31311720" y="471240"/>
              <a:chExt cx="10241280" cy="12992760"/>
            </a:xfrm>
          </p:grpSpPr>
          <p:sp>
            <p:nvSpPr>
              <p:cNvPr id="58" name="Freeform 15"/>
              <p:cNvSpPr/>
              <p:nvPr/>
            </p:nvSpPr>
            <p:spPr>
              <a:xfrm>
                <a:off x="31311720" y="6080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5565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59" name="TextBox 16"/>
              <p:cNvSpPr/>
              <p:nvPr/>
            </p:nvSpPr>
            <p:spPr>
              <a:xfrm>
                <a:off x="31311720" y="4712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0" name="Group 17"/>
            <p:cNvGrpSpPr/>
            <p:nvPr/>
          </p:nvGrpSpPr>
          <p:grpSpPr>
            <a:xfrm>
              <a:off x="676800" y="13286520"/>
              <a:ext cx="10241280" cy="12993120"/>
              <a:chOff x="676800" y="13286520"/>
              <a:chExt cx="10241280" cy="12993120"/>
            </a:xfrm>
          </p:grpSpPr>
          <p:sp>
            <p:nvSpPr>
              <p:cNvPr id="61" name="Freeform 18"/>
              <p:cNvSpPr/>
              <p:nvPr/>
            </p:nvSpPr>
            <p:spPr>
              <a:xfrm>
                <a:off x="676800" y="13423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a4193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2" name="TextBox 19"/>
              <p:cNvSpPr/>
              <p:nvPr/>
            </p:nvSpPr>
            <p:spPr>
              <a:xfrm>
                <a:off x="676800" y="1328652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3" name="Group 20"/>
            <p:cNvGrpSpPr/>
            <p:nvPr/>
          </p:nvGrpSpPr>
          <p:grpSpPr>
            <a:xfrm>
              <a:off x="10910880" y="471240"/>
              <a:ext cx="10241280" cy="12992760"/>
              <a:chOff x="10910880" y="471240"/>
              <a:chExt cx="10241280" cy="12992760"/>
            </a:xfrm>
          </p:grpSpPr>
          <p:sp>
            <p:nvSpPr>
              <p:cNvPr id="64" name="Freeform 21"/>
              <p:cNvSpPr/>
              <p:nvPr/>
            </p:nvSpPr>
            <p:spPr>
              <a:xfrm>
                <a:off x="10910880" y="6080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8c623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5" name="TextBox 22"/>
              <p:cNvSpPr/>
              <p:nvPr/>
            </p:nvSpPr>
            <p:spPr>
              <a:xfrm>
                <a:off x="10910880" y="4712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66" name="Group 23"/>
            <p:cNvGrpSpPr/>
            <p:nvPr/>
          </p:nvGrpSpPr>
          <p:grpSpPr>
            <a:xfrm>
              <a:off x="10918800" y="13286520"/>
              <a:ext cx="10241280" cy="12993120"/>
              <a:chOff x="10918800" y="13286520"/>
              <a:chExt cx="10241280" cy="12993120"/>
            </a:xfrm>
          </p:grpSpPr>
          <p:sp>
            <p:nvSpPr>
              <p:cNvPr id="67" name="Freeform 24"/>
              <p:cNvSpPr/>
              <p:nvPr/>
            </p:nvSpPr>
            <p:spPr>
              <a:xfrm>
                <a:off x="10918800" y="13423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ec5f5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68" name="TextBox 25"/>
              <p:cNvSpPr/>
              <p:nvPr/>
            </p:nvSpPr>
            <p:spPr>
              <a:xfrm>
                <a:off x="10918800" y="1328652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r>
                  <a:rPr b="0" lang="en-US" sz="1829" spc="-1" strike="noStrike">
                    <a:solidFill>
                      <a:srgbClr val="ffffff"/>
                    </a:solidFill>
                    <a:latin typeface="Teko Light"/>
                  </a:rPr>
                  <a:t>  </a:t>
                </a:r>
                <a:endParaRPr b="0" lang="fr-FR" sz="1829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9" name="Group 26"/>
            <p:cNvGrpSpPr/>
            <p:nvPr/>
          </p:nvGrpSpPr>
          <p:grpSpPr>
            <a:xfrm>
              <a:off x="21160800" y="13286520"/>
              <a:ext cx="10241280" cy="12993120"/>
              <a:chOff x="21160800" y="13286520"/>
              <a:chExt cx="10241280" cy="12993120"/>
            </a:xfrm>
          </p:grpSpPr>
          <p:sp>
            <p:nvSpPr>
              <p:cNvPr id="70" name="Freeform 27"/>
              <p:cNvSpPr/>
              <p:nvPr/>
            </p:nvSpPr>
            <p:spPr>
              <a:xfrm>
                <a:off x="21160800" y="13423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00afcd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1" name="TextBox 28"/>
              <p:cNvSpPr/>
              <p:nvPr/>
            </p:nvSpPr>
            <p:spPr>
              <a:xfrm>
                <a:off x="21160800" y="1328652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72" name="Group 29"/>
            <p:cNvGrpSpPr/>
            <p:nvPr/>
          </p:nvGrpSpPr>
          <p:grpSpPr>
            <a:xfrm>
              <a:off x="31319640" y="13286520"/>
              <a:ext cx="10241280" cy="12993120"/>
              <a:chOff x="31319640" y="13286520"/>
              <a:chExt cx="10241280" cy="12993120"/>
            </a:xfrm>
          </p:grpSpPr>
          <p:sp>
            <p:nvSpPr>
              <p:cNvPr id="73" name="Freeform 30"/>
              <p:cNvSpPr/>
              <p:nvPr/>
            </p:nvSpPr>
            <p:spPr>
              <a:xfrm>
                <a:off x="31319640" y="1342368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1f8da3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74" name="TextBox 31"/>
              <p:cNvSpPr/>
              <p:nvPr/>
            </p:nvSpPr>
            <p:spPr>
              <a:xfrm>
                <a:off x="31319640" y="1328652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75" name="Freeform 32"/>
            <p:cNvSpPr/>
            <p:nvPr/>
          </p:nvSpPr>
          <p:spPr>
            <a:xfrm flipH="1">
              <a:off x="668160" y="6359040"/>
              <a:ext cx="10238040" cy="7056720"/>
            </a:xfrm>
            <a:custGeom>
              <a:avLst/>
              <a:gdLst>
                <a:gd name="textAreaLeft" fmla="*/ 360 w 10238040"/>
                <a:gd name="textAreaRight" fmla="*/ 10239120 w 10238040"/>
                <a:gd name="textAreaTop" fmla="*/ 0 h 7056720"/>
                <a:gd name="textAreaBottom" fmla="*/ 7057440 h 7056720"/>
              </a:gdLst>
              <a:ahLst/>
              <a:rect l="textAreaLeft" t="textAreaTop" r="textAreaRight" b="textAreaBottom"/>
              <a:pathLst>
                <a:path w="13651594" h="9409812">
                  <a:moveTo>
                    <a:pt x="13651594" y="0"/>
                  </a:moveTo>
                  <a:lnTo>
                    <a:pt x="0" y="0"/>
                  </a:lnTo>
                  <a:lnTo>
                    <a:pt x="0" y="9409812"/>
                  </a:lnTo>
                  <a:lnTo>
                    <a:pt x="13651594" y="9409812"/>
                  </a:lnTo>
                  <a:lnTo>
                    <a:pt x="13651594" y="0"/>
                  </a:lnTo>
                  <a:close/>
                </a:path>
              </a:pathLst>
            </a:custGeom>
            <a:blipFill rotWithShape="0"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6" name="Freeform 33"/>
            <p:cNvSpPr/>
            <p:nvPr/>
          </p:nvSpPr>
          <p:spPr>
            <a:xfrm flipH="1">
              <a:off x="32420880" y="15646680"/>
              <a:ext cx="9158400" cy="10613520"/>
            </a:xfrm>
            <a:custGeom>
              <a:avLst/>
              <a:gdLst>
                <a:gd name="textAreaLeft" fmla="*/ -360 w 9158400"/>
                <a:gd name="textAreaRight" fmla="*/ 9158760 w 9158400"/>
                <a:gd name="textAreaTop" fmla="*/ 0 h 10613520"/>
                <a:gd name="textAreaBottom" fmla="*/ 10614240 h 10613520"/>
              </a:gdLst>
              <a:ahLst/>
              <a:rect l="textAreaLeft" t="textAreaTop" r="textAreaRight" b="textAreaBottom"/>
              <a:pathLst>
                <a:path w="12212134" h="14152354">
                  <a:moveTo>
                    <a:pt x="12212135" y="0"/>
                  </a:moveTo>
                  <a:lnTo>
                    <a:pt x="0" y="0"/>
                  </a:lnTo>
                  <a:lnTo>
                    <a:pt x="0" y="14152354"/>
                  </a:lnTo>
                  <a:lnTo>
                    <a:pt x="12212135" y="14152354"/>
                  </a:lnTo>
                  <a:lnTo>
                    <a:pt x="12212135" y="0"/>
                  </a:lnTo>
                  <a:close/>
                </a:path>
              </a:pathLst>
            </a:cu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7" name="Freeform 34"/>
            <p:cNvSpPr/>
            <p:nvPr/>
          </p:nvSpPr>
          <p:spPr>
            <a:xfrm>
              <a:off x="920520" y="15415920"/>
              <a:ext cx="9708120" cy="8353080"/>
            </a:xfrm>
            <a:custGeom>
              <a:avLst/>
              <a:gdLst>
                <a:gd name="textAreaLeft" fmla="*/ 0 w 9708120"/>
                <a:gd name="textAreaRight" fmla="*/ 9708840 w 9708120"/>
                <a:gd name="textAreaTop" fmla="*/ 0 h 8353080"/>
                <a:gd name="textAreaBottom" fmla="*/ 8353800 h 8353080"/>
              </a:gdLst>
              <a:ahLst/>
              <a:rect l="textAreaLeft" t="textAreaTop" r="textAreaRight" b="textAreaBottom"/>
              <a:pathLst>
                <a:path w="12944883" h="11138424">
                  <a:moveTo>
                    <a:pt x="0" y="0"/>
                  </a:moveTo>
                  <a:lnTo>
                    <a:pt x="12944883" y="0"/>
                  </a:lnTo>
                  <a:lnTo>
                    <a:pt x="12944883" y="11138424"/>
                  </a:lnTo>
                  <a:lnTo>
                    <a:pt x="0" y="1113842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8" name="Freeform 35"/>
            <p:cNvSpPr/>
            <p:nvPr/>
          </p:nvSpPr>
          <p:spPr>
            <a:xfrm>
              <a:off x="11279160" y="14021280"/>
              <a:ext cx="9466560" cy="8338320"/>
            </a:xfrm>
            <a:custGeom>
              <a:avLst/>
              <a:gdLst>
                <a:gd name="textAreaLeft" fmla="*/ 0 w 9466560"/>
                <a:gd name="textAreaRight" fmla="*/ 9467280 w 9466560"/>
                <a:gd name="textAreaTop" fmla="*/ 0 h 8338320"/>
                <a:gd name="textAreaBottom" fmla="*/ 8339040 h 8338320"/>
              </a:gdLst>
              <a:ahLst/>
              <a:rect l="textAreaLeft" t="textAreaTop" r="textAreaRight" b="textAreaBottom"/>
              <a:pathLst>
                <a:path w="12623132" h="11118647">
                  <a:moveTo>
                    <a:pt x="0" y="0"/>
                  </a:moveTo>
                  <a:lnTo>
                    <a:pt x="12623132" y="0"/>
                  </a:lnTo>
                  <a:lnTo>
                    <a:pt x="12623132" y="11118647"/>
                  </a:lnTo>
                  <a:lnTo>
                    <a:pt x="0" y="1111864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79" name="Freeform 36"/>
            <p:cNvSpPr/>
            <p:nvPr/>
          </p:nvSpPr>
          <p:spPr>
            <a:xfrm>
              <a:off x="21446640" y="20029320"/>
              <a:ext cx="9655200" cy="6240600"/>
            </a:xfrm>
            <a:custGeom>
              <a:avLst/>
              <a:gdLst>
                <a:gd name="textAreaLeft" fmla="*/ 0 w 9655200"/>
                <a:gd name="textAreaRight" fmla="*/ 9655920 w 9655200"/>
                <a:gd name="textAreaTop" fmla="*/ 0 h 6240600"/>
                <a:gd name="textAreaBottom" fmla="*/ 6241320 h 6240600"/>
              </a:gdLst>
              <a:ahLst/>
              <a:rect l="textAreaLeft" t="textAreaTop" r="textAreaRight" b="textAreaBottom"/>
              <a:pathLst>
                <a:path w="12874741" h="8321854">
                  <a:moveTo>
                    <a:pt x="0" y="0"/>
                  </a:moveTo>
                  <a:lnTo>
                    <a:pt x="12874741" y="0"/>
                  </a:lnTo>
                  <a:lnTo>
                    <a:pt x="12874741" y="8321854"/>
                  </a:lnTo>
                  <a:lnTo>
                    <a:pt x="0" y="832185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80" name="Group 37"/>
            <p:cNvGrpSpPr/>
            <p:nvPr/>
          </p:nvGrpSpPr>
          <p:grpSpPr>
            <a:xfrm>
              <a:off x="98640" y="43920"/>
              <a:ext cx="5213880" cy="4590360"/>
              <a:chOff x="98640" y="43920"/>
              <a:chExt cx="5213880" cy="4590360"/>
            </a:xfrm>
          </p:grpSpPr>
          <p:sp>
            <p:nvSpPr>
              <p:cNvPr id="81" name="Freeform 38"/>
              <p:cNvSpPr/>
              <p:nvPr/>
            </p:nvSpPr>
            <p:spPr>
              <a:xfrm rot="180600">
                <a:off x="208800" y="171720"/>
                <a:ext cx="4993200" cy="4334040"/>
              </a:xfrm>
              <a:custGeom>
                <a:avLst/>
                <a:gdLst>
                  <a:gd name="textAreaLeft" fmla="*/ 0 w 4993200"/>
                  <a:gd name="textAreaRight" fmla="*/ 4993920 w 4993200"/>
                  <a:gd name="textAreaTop" fmla="*/ 0 h 4334040"/>
                  <a:gd name="textAreaBottom" fmla="*/ 4334760 h 4334040"/>
                </a:gdLst>
                <a:ahLst/>
                <a:rect l="textAreaLeft" t="textAreaTop" r="textAreaRight" b="textAreaBottom"/>
                <a:pathLst>
                  <a:path w="1069340" h="928243">
                    <a:moveTo>
                      <a:pt x="704977" y="0"/>
                    </a:moveTo>
                    <a:cubicBezTo>
                      <a:pt x="570484" y="0"/>
                      <a:pt x="436626" y="16256"/>
                      <a:pt x="303530" y="35941"/>
                    </a:cubicBezTo>
                    <a:cubicBezTo>
                      <a:pt x="251460" y="43561"/>
                      <a:pt x="190500" y="46101"/>
                      <a:pt x="143510" y="72771"/>
                    </a:cubicBezTo>
                    <a:cubicBezTo>
                      <a:pt x="30480" y="136271"/>
                      <a:pt x="7620" y="269621"/>
                      <a:pt x="3810" y="387731"/>
                    </a:cubicBezTo>
                    <a:cubicBezTo>
                      <a:pt x="0" y="509651"/>
                      <a:pt x="24130" y="636651"/>
                      <a:pt x="81280" y="744601"/>
                    </a:cubicBezTo>
                    <a:cubicBezTo>
                      <a:pt x="149225" y="875411"/>
                      <a:pt x="284480" y="928243"/>
                      <a:pt x="432054" y="928243"/>
                    </a:cubicBezTo>
                    <a:cubicBezTo>
                      <a:pt x="651383" y="928243"/>
                      <a:pt x="897890" y="811403"/>
                      <a:pt x="990600" y="659511"/>
                    </a:cubicBezTo>
                    <a:cubicBezTo>
                      <a:pt x="1047750" y="566801"/>
                      <a:pt x="1066800" y="462661"/>
                      <a:pt x="1068070" y="354711"/>
                    </a:cubicBezTo>
                    <a:cubicBezTo>
                      <a:pt x="1069340" y="291211"/>
                      <a:pt x="1060450" y="227711"/>
                      <a:pt x="1046480" y="165481"/>
                    </a:cubicBezTo>
                    <a:cubicBezTo>
                      <a:pt x="1032510" y="104521"/>
                      <a:pt x="1013460" y="54991"/>
                      <a:pt x="951230" y="28321"/>
                    </a:cubicBezTo>
                    <a:cubicBezTo>
                      <a:pt x="918210" y="15621"/>
                      <a:pt x="883920" y="10541"/>
                      <a:pt x="848360" y="6731"/>
                    </a:cubicBezTo>
                    <a:cubicBezTo>
                      <a:pt x="800481" y="2032"/>
                      <a:pt x="752602" y="0"/>
                      <a:pt x="704977" y="0"/>
                    </a:cubicBezTo>
                    <a:close/>
                  </a:path>
                </a:pathLst>
              </a:custGeom>
              <a:solidFill>
                <a:srgbClr val="0097b2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82" name="Freeform 39"/>
            <p:cNvSpPr/>
            <p:nvPr/>
          </p:nvSpPr>
          <p:spPr>
            <a:xfrm flipH="1">
              <a:off x="3288600" y="1547640"/>
              <a:ext cx="7598520" cy="9168480"/>
            </a:xfrm>
            <a:custGeom>
              <a:avLst/>
              <a:gdLst>
                <a:gd name="textAreaLeft" fmla="*/ 360 w 7598520"/>
                <a:gd name="textAreaRight" fmla="*/ 7599600 w 7598520"/>
                <a:gd name="textAreaTop" fmla="*/ 0 h 9168480"/>
                <a:gd name="textAreaBottom" fmla="*/ 9169200 h 9168480"/>
              </a:gdLst>
              <a:ahLst/>
              <a:rect l="textAreaLeft" t="textAreaTop" r="textAreaRight" b="textAreaBottom"/>
              <a:pathLst>
                <a:path w="10132534" h="12225813">
                  <a:moveTo>
                    <a:pt x="10132533" y="0"/>
                  </a:moveTo>
                  <a:lnTo>
                    <a:pt x="0" y="0"/>
                  </a:lnTo>
                  <a:lnTo>
                    <a:pt x="0" y="12225813"/>
                  </a:lnTo>
                  <a:lnTo>
                    <a:pt x="10132533" y="12225813"/>
                  </a:lnTo>
                  <a:lnTo>
                    <a:pt x="10132533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83" name="Freeform 40"/>
            <p:cNvSpPr/>
            <p:nvPr/>
          </p:nvSpPr>
          <p:spPr>
            <a:xfrm>
              <a:off x="10910880" y="7820280"/>
              <a:ext cx="10233360" cy="5602320"/>
            </a:xfrm>
            <a:custGeom>
              <a:avLst/>
              <a:gdLst>
                <a:gd name="textAreaLeft" fmla="*/ 0 w 10233360"/>
                <a:gd name="textAreaRight" fmla="*/ 10234080 w 10233360"/>
                <a:gd name="textAreaTop" fmla="*/ 0 h 5602320"/>
                <a:gd name="textAreaBottom" fmla="*/ 5603040 h 5602320"/>
              </a:gdLst>
              <a:ahLst/>
              <a:rect l="textAreaLeft" t="textAreaTop" r="textAreaRight" b="textAreaBottom"/>
              <a:pathLst>
                <a:path w="13645324" h="7470896">
                  <a:moveTo>
                    <a:pt x="0" y="0"/>
                  </a:moveTo>
                  <a:lnTo>
                    <a:pt x="13645325" y="0"/>
                  </a:lnTo>
                  <a:lnTo>
                    <a:pt x="13645325" y="7470896"/>
                  </a:lnTo>
                  <a:lnTo>
                    <a:pt x="0" y="747089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84" name="Group 41"/>
            <p:cNvGrpSpPr/>
            <p:nvPr/>
          </p:nvGrpSpPr>
          <p:grpSpPr>
            <a:xfrm>
              <a:off x="11893320" y="11174760"/>
              <a:ext cx="6988680" cy="2129400"/>
              <a:chOff x="11893320" y="11174760"/>
              <a:chExt cx="6988680" cy="2129400"/>
            </a:xfrm>
          </p:grpSpPr>
          <p:sp>
            <p:nvSpPr>
              <p:cNvPr id="85" name="Freeform 42"/>
              <p:cNvSpPr/>
              <p:nvPr/>
            </p:nvSpPr>
            <p:spPr>
              <a:xfrm>
                <a:off x="11893320" y="11174760"/>
                <a:ext cx="6988680" cy="2129400"/>
              </a:xfrm>
              <a:custGeom>
                <a:avLst/>
                <a:gdLst>
                  <a:gd name="textAreaLeft" fmla="*/ 0 w 6988680"/>
                  <a:gd name="textAreaRight" fmla="*/ 6989400 w 6988680"/>
                  <a:gd name="textAreaTop" fmla="*/ 0 h 2129400"/>
                  <a:gd name="textAreaBottom" fmla="*/ 2130120 h 2129400"/>
                </a:gdLst>
                <a:ahLst/>
                <a:rect l="textAreaLeft" t="textAreaTop" r="textAreaRight" b="textAreaBottom"/>
                <a:pathLst>
                  <a:path w="637197" h="194199">
                    <a:moveTo>
                      <a:pt x="0" y="0"/>
                    </a:moveTo>
                    <a:lnTo>
                      <a:pt x="637197" y="0"/>
                    </a:lnTo>
                    <a:lnTo>
                      <a:pt x="637197" y="194199"/>
                    </a:lnTo>
                    <a:lnTo>
                      <a:pt x="0" y="194199"/>
                    </a:lnTo>
                    <a:close/>
                  </a:path>
                </a:pathLst>
              </a:custGeom>
              <a:solidFill>
                <a:srgbClr val="c7a985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86" name="TextBox 43"/>
              <p:cNvSpPr/>
              <p:nvPr/>
            </p:nvSpPr>
            <p:spPr>
              <a:xfrm>
                <a:off x="11893320" y="11174760"/>
                <a:ext cx="6988680" cy="2129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5159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87" name="Freeform 44"/>
            <p:cNvSpPr/>
            <p:nvPr/>
          </p:nvSpPr>
          <p:spPr>
            <a:xfrm rot="20749800">
              <a:off x="10460160" y="5115240"/>
              <a:ext cx="10988640" cy="8189640"/>
            </a:xfrm>
            <a:custGeom>
              <a:avLst/>
              <a:gdLst>
                <a:gd name="textAreaLeft" fmla="*/ 0 w 10988640"/>
                <a:gd name="textAreaRight" fmla="*/ 10989360 w 10988640"/>
                <a:gd name="textAreaTop" fmla="*/ 0 h 8189640"/>
                <a:gd name="textAreaBottom" fmla="*/ 8190360 h 8189640"/>
              </a:gdLst>
              <a:ahLst/>
              <a:rect l="textAreaLeft" t="textAreaTop" r="textAreaRight" b="textAreaBottom"/>
              <a:pathLst>
                <a:path w="14652362" h="10920529">
                  <a:moveTo>
                    <a:pt x="0" y="0"/>
                  </a:moveTo>
                  <a:lnTo>
                    <a:pt x="14652362" y="0"/>
                  </a:lnTo>
                  <a:lnTo>
                    <a:pt x="14652362" y="10920529"/>
                  </a:lnTo>
                  <a:lnTo>
                    <a:pt x="0" y="1092052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88" name="Group 45"/>
            <p:cNvGrpSpPr/>
            <p:nvPr/>
          </p:nvGrpSpPr>
          <p:grpSpPr>
            <a:xfrm>
              <a:off x="32157720" y="3252600"/>
              <a:ext cx="8688240" cy="10179720"/>
              <a:chOff x="32157720" y="3252600"/>
              <a:chExt cx="8688240" cy="10179720"/>
            </a:xfrm>
          </p:grpSpPr>
          <p:sp>
            <p:nvSpPr>
              <p:cNvPr id="89" name="Freeform 46"/>
              <p:cNvSpPr/>
              <p:nvPr/>
            </p:nvSpPr>
            <p:spPr>
              <a:xfrm>
                <a:off x="32157720" y="3252600"/>
                <a:ext cx="8688240" cy="10179720"/>
              </a:xfrm>
              <a:custGeom>
                <a:avLst/>
                <a:gdLst>
                  <a:gd name="textAreaLeft" fmla="*/ 0 w 8688240"/>
                  <a:gd name="textAreaRight" fmla="*/ 8688960 w 8688240"/>
                  <a:gd name="textAreaTop" fmla="*/ 0 h 10179720"/>
                  <a:gd name="textAreaBottom" fmla="*/ 10180440 h 10179720"/>
                </a:gdLst>
                <a:ahLst/>
                <a:rect l="textAreaLeft" t="textAreaTop" r="textAreaRight" b="textAreaBottom"/>
                <a:pathLst>
                  <a:path w="616488" h="722311">
                    <a:moveTo>
                      <a:pt x="205607" y="19070"/>
                    </a:moveTo>
                    <a:cubicBezTo>
                      <a:pt x="237111" y="7556"/>
                      <a:pt x="273145" y="0"/>
                      <a:pt x="308410" y="0"/>
                    </a:cubicBezTo>
                    <a:cubicBezTo>
                      <a:pt x="343677" y="0"/>
                      <a:pt x="377612" y="6476"/>
                      <a:pt x="408885" y="17990"/>
                    </a:cubicBezTo>
                    <a:cubicBezTo>
                      <a:pt x="409551" y="18350"/>
                      <a:pt x="410216" y="18350"/>
                      <a:pt x="410881" y="18710"/>
                    </a:cubicBezTo>
                    <a:cubicBezTo>
                      <a:pt x="528323" y="64765"/>
                      <a:pt x="614825" y="186379"/>
                      <a:pt x="616488" y="326492"/>
                    </a:cubicBezTo>
                    <a:lnTo>
                      <a:pt x="616488" y="722311"/>
                    </a:lnTo>
                    <a:lnTo>
                      <a:pt x="0" y="722311"/>
                    </a:lnTo>
                    <a:lnTo>
                      <a:pt x="0" y="326786"/>
                    </a:lnTo>
                    <a:cubicBezTo>
                      <a:pt x="1663" y="185660"/>
                      <a:pt x="86834" y="64045"/>
                      <a:pt x="205607" y="19070"/>
                    </a:cubicBezTo>
                    <a:close/>
                  </a:path>
                </a:pathLst>
              </a:custGeom>
              <a:solidFill>
                <a:srgbClr val="d48486">
                  <a:alpha val="75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90" name="TextBox 47"/>
              <p:cNvSpPr/>
              <p:nvPr/>
            </p:nvSpPr>
            <p:spPr>
              <a:xfrm>
                <a:off x="32157720" y="6385320"/>
                <a:ext cx="8688240" cy="7047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521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91" name="Freeform 48"/>
            <p:cNvSpPr/>
            <p:nvPr/>
          </p:nvSpPr>
          <p:spPr>
            <a:xfrm>
              <a:off x="32571360" y="3412800"/>
              <a:ext cx="7736040" cy="10019520"/>
            </a:xfrm>
            <a:custGeom>
              <a:avLst/>
              <a:gdLst>
                <a:gd name="textAreaLeft" fmla="*/ 0 w 7736040"/>
                <a:gd name="textAreaRight" fmla="*/ 7736760 w 7736040"/>
                <a:gd name="textAreaTop" fmla="*/ 0 h 10019520"/>
                <a:gd name="textAreaBottom" fmla="*/ 10020240 h 10019520"/>
              </a:gdLst>
              <a:ahLst/>
              <a:rect l="textAreaLeft" t="textAreaTop" r="textAreaRight" b="textAreaBottom"/>
              <a:pathLst>
                <a:path w="10315875" h="13360152">
                  <a:moveTo>
                    <a:pt x="0" y="0"/>
                  </a:moveTo>
                  <a:lnTo>
                    <a:pt x="10315875" y="0"/>
                  </a:lnTo>
                  <a:lnTo>
                    <a:pt x="10315875" y="13360152"/>
                  </a:lnTo>
                  <a:lnTo>
                    <a:pt x="0" y="1336015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0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2" name="Freeform 49"/>
            <p:cNvSpPr/>
            <p:nvPr/>
          </p:nvSpPr>
          <p:spPr>
            <a:xfrm>
              <a:off x="21360960" y="13685760"/>
              <a:ext cx="6566760" cy="1468080"/>
            </a:xfrm>
            <a:custGeom>
              <a:avLst/>
              <a:gdLst>
                <a:gd name="textAreaLeft" fmla="*/ 0 w 6566760"/>
                <a:gd name="textAreaRight" fmla="*/ 6567480 w 6566760"/>
                <a:gd name="textAreaTop" fmla="*/ 0 h 1468080"/>
                <a:gd name="textAreaBottom" fmla="*/ 1468800 h 1468080"/>
              </a:gdLst>
              <a:ahLst/>
              <a:rect l="textAreaLeft" t="textAreaTop" r="textAreaRight" b="textAreaBottom"/>
              <a:pathLst>
                <a:path w="8756776" h="1958236">
                  <a:moveTo>
                    <a:pt x="0" y="0"/>
                  </a:moveTo>
                  <a:lnTo>
                    <a:pt x="8756776" y="0"/>
                  </a:lnTo>
                  <a:lnTo>
                    <a:pt x="8756776" y="1958235"/>
                  </a:lnTo>
                  <a:lnTo>
                    <a:pt x="0" y="1958235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93" name="Freeform 50"/>
            <p:cNvSpPr/>
            <p:nvPr/>
          </p:nvSpPr>
          <p:spPr>
            <a:xfrm>
              <a:off x="21144960" y="5306760"/>
              <a:ext cx="14132520" cy="8144280"/>
            </a:xfrm>
            <a:custGeom>
              <a:avLst/>
              <a:gdLst>
                <a:gd name="textAreaLeft" fmla="*/ 0 w 14132520"/>
                <a:gd name="textAreaRight" fmla="*/ 14133240 w 14132520"/>
                <a:gd name="textAreaTop" fmla="*/ 0 h 8144280"/>
                <a:gd name="textAreaBottom" fmla="*/ 8145000 h 8144280"/>
              </a:gdLst>
              <a:ahLst/>
              <a:rect l="textAreaLeft" t="textAreaTop" r="textAreaRight" b="textAreaBottom"/>
              <a:pathLst>
                <a:path w="18844389" h="10860223">
                  <a:moveTo>
                    <a:pt x="0" y="0"/>
                  </a:moveTo>
                  <a:lnTo>
                    <a:pt x="18844389" y="0"/>
                  </a:lnTo>
                  <a:lnTo>
                    <a:pt x="18844389" y="10860223"/>
                  </a:lnTo>
                  <a:lnTo>
                    <a:pt x="0" y="10860223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94" name=""/>
          <p:cNvSpPr/>
          <p:nvPr/>
        </p:nvSpPr>
        <p:spPr>
          <a:xfrm rot="21540000">
            <a:off x="118440" y="747360"/>
            <a:ext cx="5338440" cy="27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10661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US" sz="10700" spc="-1" strike="noStrike">
                <a:solidFill>
                  <a:srgbClr val="fcfcfc"/>
                </a:solidFill>
                <a:latin typeface="One Little Font Full Bold"/>
              </a:rPr>
              <a:t>Parole</a:t>
            </a:r>
            <a:endParaRPr b="0" lang="fr-FR" sz="107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0661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US" sz="10700" spc="-1" strike="noStrike">
                <a:solidFill>
                  <a:srgbClr val="fcfcfc"/>
                </a:solidFill>
                <a:latin typeface="One Little Font Full Bold"/>
              </a:rPr>
              <a:t>De Vie</a:t>
            </a:r>
            <a:endParaRPr b="0" lang="fr-FR" sz="10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411120" y="3569760"/>
            <a:ext cx="412416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923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US" sz="3900" spc="-1" strike="noStrike">
                <a:solidFill>
                  <a:srgbClr val="232629"/>
                </a:solidFill>
                <a:latin typeface="Lazydog"/>
              </a:rPr>
              <a:t>Juillet 2024</a:t>
            </a:r>
            <a:endParaRPr b="0" lang="fr-FR" sz="3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"/>
          <p:cNvSpPr/>
          <p:nvPr/>
        </p:nvSpPr>
        <p:spPr>
          <a:xfrm>
            <a:off x="1966680" y="10511640"/>
            <a:ext cx="8927640" cy="280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>
              <a:lnSpc>
                <a:spcPts val="7373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1" lang="en-US" sz="6800" spc="-1" strike="noStrike">
                <a:solidFill>
                  <a:srgbClr val="000000"/>
                </a:solidFill>
                <a:latin typeface="Chau Philomene"/>
              </a:rPr>
              <a:t>Ie Seigneur est mon berger, je ne manque de rien</a:t>
            </a:r>
            <a:endParaRPr b="0" lang="fr-FR" sz="6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"/>
          <p:cNvSpPr/>
          <p:nvPr/>
        </p:nvSpPr>
        <p:spPr>
          <a:xfrm>
            <a:off x="1990440" y="9667080"/>
            <a:ext cx="2935080" cy="6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4997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US" sz="5000" spc="-1" strike="noStrike">
                <a:solidFill>
                  <a:srgbClr val="000000"/>
                </a:solidFill>
                <a:latin typeface="Teko"/>
              </a:rPr>
              <a:t>(PS 23)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"/>
          <p:cNvSpPr/>
          <p:nvPr/>
        </p:nvSpPr>
        <p:spPr>
          <a:xfrm>
            <a:off x="1406520" y="10549080"/>
            <a:ext cx="474120" cy="103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8161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US" sz="6800" spc="-1" strike="noStrike">
                <a:solidFill>
                  <a:srgbClr val="000000"/>
                </a:solidFill>
                <a:latin typeface="Chau Philomene"/>
              </a:rPr>
              <a:t>«</a:t>
            </a:r>
            <a:endParaRPr b="0" lang="fr-FR" sz="6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>
            <a:off x="9466200" y="12430080"/>
            <a:ext cx="58716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9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n-US" sz="7500" spc="-1" strike="noStrike">
                <a:solidFill>
                  <a:srgbClr val="000000"/>
                </a:solidFill>
                <a:latin typeface="Chau Philomene"/>
              </a:rPr>
              <a:t>»</a:t>
            </a:r>
            <a:endParaRPr b="0" lang="fr-FR" sz="7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"/>
          <p:cNvSpPr/>
          <p:nvPr/>
        </p:nvSpPr>
        <p:spPr>
          <a:xfrm>
            <a:off x="1631880" y="13674960"/>
            <a:ext cx="7992720" cy="197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800" spc="-1" strike="noStrike">
                <a:solidFill>
                  <a:srgbClr val="fcfcfc"/>
                </a:solidFill>
                <a:latin typeface="Arial"/>
              </a:rPr>
              <a:t>Chacun</a:t>
            </a: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 le sait ! On se sent aimé par lui, et tout notre être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va grandir dans son amour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"/>
          <p:cNvSpPr/>
          <p:nvPr/>
        </p:nvSpPr>
        <p:spPr>
          <a:xfrm>
            <a:off x="5472000" y="15830280"/>
            <a:ext cx="5567040" cy="26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      </a:t>
            </a: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On s’abandonne 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        </a:t>
            </a: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alors en lui et en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      </a:t>
            </a: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toute confiance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       </a:t>
            </a: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on le suit !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"/>
          <p:cNvSpPr/>
          <p:nvPr/>
        </p:nvSpPr>
        <p:spPr>
          <a:xfrm>
            <a:off x="1306440" y="23590080"/>
            <a:ext cx="8853120" cy="262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algn="ctr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fcfcfc"/>
                </a:solidFill>
                <a:latin typeface="Arial"/>
              </a:rPr>
              <a:t>Et tous les moments de notre vie, qu’ils soient tristes ou joyeux, se trouvent illuminés dans son regard d’amour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"/>
          <p:cNvSpPr/>
          <p:nvPr/>
        </p:nvSpPr>
        <p:spPr>
          <a:xfrm>
            <a:off x="11088000" y="996840"/>
            <a:ext cx="10042200" cy="45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1" i="1" lang="fr-FR" sz="4000" spc="-1" strike="noStrike">
                <a:solidFill>
                  <a:srgbClr val="fcfcfc"/>
                </a:solidFill>
                <a:latin typeface="Arial"/>
              </a:rPr>
              <a:t>Le psaume 23</a:t>
            </a:r>
            <a:r>
              <a:rPr b="0" lang="fr-FR" sz="4000" spc="-1" strike="noStrike">
                <a:solidFill>
                  <a:srgbClr val="fcfcfc"/>
                </a:solidFill>
                <a:latin typeface="Arial"/>
              </a:rPr>
              <a:t> est un cantique de confiance et une joyeuse profession de foi qui invite à chacun à renforcer sa relation  intime avec Dieu en faisant l’expérience de son amour. Certains se demanderont  « mais pourquoi donc  l'auteur va  jusqu'à   dire qu'il  ne 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000" spc="-1" strike="noStrike">
                <a:solidFill>
                  <a:srgbClr val="fcfcfc"/>
                </a:solidFill>
                <a:latin typeface="Arial"/>
              </a:rPr>
              <a:t>     </a:t>
            </a:r>
            <a:r>
              <a:rPr b="0" lang="fr-FR" sz="4000" spc="-1" strike="noStrike">
                <a:solidFill>
                  <a:srgbClr val="fcfcfc"/>
                </a:solidFill>
                <a:latin typeface="Arial"/>
              </a:rPr>
              <a:t>manque</a:t>
            </a:r>
            <a:r>
              <a:rPr b="0" lang="fr-FR" sz="4000" spc="-1" strike="noStrike">
                <a:solidFill>
                  <a:srgbClr val="fcfcfc"/>
                </a:solidFill>
                <a:latin typeface="Arial"/>
              </a:rPr>
              <a:t>	</a:t>
            </a:r>
            <a:r>
              <a:rPr b="0" lang="fr-FR" sz="4000" spc="-1" strike="noStrike">
                <a:solidFill>
                  <a:srgbClr val="fcfcfc"/>
                </a:solidFill>
                <a:latin typeface="Arial"/>
              </a:rPr>
              <a:t>	</a:t>
            </a:r>
            <a:r>
              <a:rPr b="0" lang="fr-FR" sz="4000" spc="-1" strike="noStrike">
                <a:solidFill>
                  <a:srgbClr val="fcfcfc"/>
                </a:solidFill>
                <a:latin typeface="Arial"/>
              </a:rPr>
              <a:t>                   de          rien" ?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"/>
          <p:cNvSpPr/>
          <p:nvPr/>
        </p:nvSpPr>
        <p:spPr>
          <a:xfrm>
            <a:off x="10991880" y="21556800"/>
            <a:ext cx="10153440" cy="459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fr-FR" sz="4400" spc="-1" strike="noStrike">
                <a:solidFill>
                  <a:srgbClr val="232629"/>
                </a:solidFill>
                <a:latin typeface="Arial"/>
              </a:rPr>
              <a:t>Jésus s'est appelé lui-même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 </a:t>
            </a:r>
            <a:r>
              <a:rPr b="1" i="1" lang="fr-FR" sz="4400" spc="-1" strike="noStrike">
                <a:solidFill>
                  <a:srgbClr val="232629"/>
                </a:solidFill>
                <a:latin typeface="Arial"/>
              </a:rPr>
              <a:t>le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 </a:t>
            </a:r>
            <a:r>
              <a:rPr b="1" i="1" lang="fr-FR" sz="4400" spc="-1" strike="noStrike">
                <a:solidFill>
                  <a:srgbClr val="232629"/>
                </a:solidFill>
                <a:latin typeface="Arial"/>
              </a:rPr>
              <a:t>"bon Pasteur"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. Avec lui il ya une relation personnelle et intime qui, lorsqu'elle est vécue à plusieurs, rend visible sa présence  dans le groupe ou la communauté rassemblée en son nom.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Il est tout Amour.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21690720" y="14062680"/>
            <a:ext cx="52506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en-US" sz="5400" spc="-1" strike="noStrike">
                <a:solidFill>
                  <a:srgbClr val="000000"/>
                </a:solidFill>
                <a:latin typeface="29LT Bukra Condensed Bold"/>
              </a:rPr>
              <a:t>LA PRIERE et MOI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"/>
          <p:cNvSpPr/>
          <p:nvPr/>
        </p:nvSpPr>
        <p:spPr>
          <a:xfrm>
            <a:off x="21466080" y="15255720"/>
            <a:ext cx="10009080" cy="66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J'</a:t>
            </a:r>
            <a:r>
              <a:rPr b="1" lang="fr-FR" sz="4400" spc="-1" strike="noStrike">
                <a:solidFill>
                  <a:srgbClr val="232629"/>
                </a:solidFill>
                <a:latin typeface="Arial"/>
              </a:rPr>
              <a:t>ai découvert différentes façons de parler à Dieu : avec la danse, Avec la musique, le silence aussi, la nature...</a:t>
            </a:r>
            <a:br>
              <a:rPr sz="4400"/>
            </a:br>
            <a:r>
              <a:rPr b="1" i="1" lang="fr-FR" sz="4400" spc="-1" strike="noStrike">
                <a:solidFill>
                  <a:srgbClr val="232629"/>
                </a:solidFill>
                <a:latin typeface="Arial"/>
              </a:rPr>
              <a:t>En famille ce n’était pas facile du tout ! 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Alors j’ai proposé à mes parents de prier ensemble : cela nous a donné force et sérénité et après une semaine nous avons vu des miracles ! </a:t>
            </a:r>
            <a:br>
              <a:rPr sz="4400"/>
            </a:br>
            <a:r>
              <a:rPr b="0" lang="en-US" sz="4400" spc="-1" strike="noStrike">
                <a:solidFill>
                  <a:srgbClr val="232629"/>
                </a:solidFill>
                <a:latin typeface="29LT Bukra Condensed"/>
              </a:rPr>
              <a:t> 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"/>
          <p:cNvSpPr/>
          <p:nvPr/>
        </p:nvSpPr>
        <p:spPr>
          <a:xfrm>
            <a:off x="21902040" y="1247400"/>
            <a:ext cx="9494280" cy="45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 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A chaque jour ses difficultés :</a:t>
            </a:r>
            <a:br>
              <a:rPr sz="4400"/>
            </a:b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Les défis de la vie en famille, aussi à l'école …  et avec les amis. Et Combien de gens  vivent en guerre ! Et puis il y a le climat qui change, la question des migrants, celle de la violence !!!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"/>
          <p:cNvSpPr/>
          <p:nvPr/>
        </p:nvSpPr>
        <p:spPr>
          <a:xfrm>
            <a:off x="32194440" y="13885560"/>
            <a:ext cx="9026280" cy="81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Ces derniers temps, je suis allé à l'église pour vivre des temps  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   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d'adoration et pour participer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         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aux chants de louange. </a:t>
            </a:r>
            <a:br>
              <a:rPr sz="4400"/>
            </a:b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  <a:ea typeface="Microsoft YaHei"/>
              </a:rPr>
              <a:t>                        </a:t>
            </a:r>
            <a:r>
              <a:rPr b="0" i="1" lang="fr-FR" sz="4400" spc="-1" strike="noStrike">
                <a:solidFill>
                  <a:srgbClr val="232629"/>
                </a:solidFill>
                <a:latin typeface="Arial"/>
                <a:ea typeface="Microsoft YaHei"/>
              </a:rPr>
              <a:t>A</a:t>
            </a:r>
            <a:r>
              <a:rPr b="1" i="1" lang="fr-FR" sz="4400" spc="-1" strike="noStrike">
                <a:solidFill>
                  <a:srgbClr val="232629"/>
                </a:solidFill>
                <a:latin typeface="Arial"/>
                <a:ea typeface="Microsoft YaHei"/>
              </a:rPr>
              <a:t>près des journées               très fatigantes.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fr-FR" sz="4400" spc="-1" strike="noStrike">
                <a:solidFill>
                  <a:srgbClr val="232629"/>
                </a:solidFill>
                <a:latin typeface="Arial"/>
                <a:ea typeface="Microsoft YaHei"/>
              </a:rPr>
              <a:t>J'étais très heureuse de vivre tous ces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fr-FR" sz="4400" spc="-1" strike="noStrike">
                <a:solidFill>
                  <a:srgbClr val="232629"/>
                </a:solidFill>
                <a:latin typeface="Arial"/>
                <a:ea typeface="Microsoft YaHei"/>
              </a:rPr>
              <a:t>moments-la !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ts val="527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1" lang="en-US" sz="4400" spc="-1" strike="noStrike">
                <a:solidFill>
                  <a:srgbClr val="232629"/>
                </a:solidFill>
                <a:latin typeface="29LT Bukra Condensed Medium"/>
                <a:ea typeface="Microsoft YaHei"/>
              </a:rPr>
              <a:t>M</a:t>
            </a:r>
            <a:r>
              <a:rPr b="1" lang="en-US" sz="4400" spc="-1" strike="noStrike">
                <a:solidFill>
                  <a:srgbClr val="232629"/>
                </a:solidFill>
                <a:latin typeface="29LT Bukra Condensed Bold"/>
                <a:ea typeface="Microsoft YaHei"/>
              </a:rPr>
              <a:t>.</a:t>
            </a:r>
            <a:r>
              <a:rPr b="0" lang="en-US" sz="4400" spc="-1" strike="noStrike">
                <a:solidFill>
                  <a:srgbClr val="232629"/>
                </a:solidFill>
                <a:latin typeface="29LT Bukra Condensed Bold"/>
                <a:ea typeface="Microsoft YaHei"/>
              </a:rPr>
              <a:t> 14 </a:t>
            </a:r>
            <a:r>
              <a:rPr b="0" i="1" lang="en-US" sz="4400" spc="-1" strike="noStrike">
                <a:solidFill>
                  <a:srgbClr val="232629"/>
                </a:solidFill>
                <a:latin typeface="29LT Bukra Condensed Bold"/>
                <a:ea typeface="Microsoft YaHei"/>
              </a:rPr>
              <a:t>ans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"/>
          <p:cNvSpPr/>
          <p:nvPr/>
        </p:nvSpPr>
        <p:spPr>
          <a:xfrm>
            <a:off x="31946760" y="1271160"/>
            <a:ext cx="8696160" cy="19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216000" indent="-216000" algn="ctr">
              <a:lnSpc>
                <a:spcPts val="5162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</a:tabLst>
            </a:pP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Ce psaume se poursuit par cette parole : </a:t>
            </a:r>
            <a:r>
              <a:rPr b="1" i="1" lang="fr-FR" sz="4400" spc="-1" strike="noStrike">
                <a:solidFill>
                  <a:srgbClr val="232629"/>
                </a:solidFill>
                <a:latin typeface="Arial"/>
              </a:rPr>
              <a:t>"car tu es avec moi"</a:t>
            </a:r>
            <a:r>
              <a:rPr b="0" lang="fr-FR" sz="4400" spc="-1" strike="noStrike">
                <a:solidFill>
                  <a:srgbClr val="232629"/>
                </a:solidFill>
                <a:latin typeface="Arial"/>
              </a:rPr>
              <a:t>.</a:t>
            </a:r>
            <a:br>
              <a:rPr sz="4400"/>
            </a:br>
            <a:r>
              <a:rPr b="0" lang="en-US" sz="4300" spc="-1" strike="noStrike">
                <a:solidFill>
                  <a:srgbClr val="232629"/>
                </a:solidFill>
                <a:latin typeface="29LT Bukra Condensed"/>
              </a:rPr>
              <a:t>(ps 23,4). 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1"/>
          <p:cNvSpPr/>
          <p:nvPr/>
        </p:nvSpPr>
        <p:spPr>
          <a:xfrm>
            <a:off x="718200" y="26899560"/>
            <a:ext cx="20427120" cy="12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864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[1]   C. Lubich, L’essenziale di oggi, ScrSp/2, Città Nuova, Roma 19972, p. 148.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864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[2]  Cf. Mt, 18, 20.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6"/>
          <p:cNvSpPr/>
          <p:nvPr/>
        </p:nvSpPr>
        <p:spPr>
          <a:xfrm>
            <a:off x="32158440" y="27124560"/>
            <a:ext cx="8496000" cy="23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Ilustrazione: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4880bb"/>
                </a:solidFill>
                <a:latin typeface="Teko"/>
              </a:rPr>
              <a:t>www.</a:t>
            </a:r>
            <a:r>
              <a:rPr b="0" lang="en-US" sz="3970" spc="-1" strike="noStrike">
                <a:solidFill>
                  <a:srgbClr val="4880bb"/>
                </a:solidFill>
                <a:latin typeface="Teko Bold"/>
              </a:rPr>
              <a:t>focolare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</a:rPr>
              <a:t>.org / www.</a:t>
            </a:r>
            <a:r>
              <a:rPr b="0" lang="en-US" sz="3970" spc="-1" strike="noStrike">
                <a:solidFill>
                  <a:srgbClr val="4880bb"/>
                </a:solidFill>
                <a:latin typeface="Teko Bold"/>
              </a:rPr>
              <a:t>teens4unity</a:t>
            </a:r>
            <a:r>
              <a:rPr b="0" lang="en-US" sz="3970" spc="-1" strike="noStrike">
                <a:solidFill>
                  <a:srgbClr val="4880bb"/>
                </a:solidFill>
                <a:latin typeface="Teko"/>
              </a:rPr>
              <a:t>.com 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2" name="Grupo 67"/>
          <p:cNvGrpSpPr/>
          <p:nvPr/>
        </p:nvGrpSpPr>
        <p:grpSpPr>
          <a:xfrm>
            <a:off x="29109240" y="26921880"/>
            <a:ext cx="2288520" cy="2288880"/>
            <a:chOff x="29109240" y="26921880"/>
            <a:chExt cx="2288520" cy="2288880"/>
          </a:xfrm>
        </p:grpSpPr>
        <p:grpSp>
          <p:nvGrpSpPr>
            <p:cNvPr id="113" name="Group 1"/>
            <p:cNvGrpSpPr/>
            <p:nvPr/>
          </p:nvGrpSpPr>
          <p:grpSpPr>
            <a:xfrm>
              <a:off x="29109240" y="26921880"/>
              <a:ext cx="2288520" cy="2288880"/>
              <a:chOff x="29109240" y="26921880"/>
              <a:chExt cx="2288520" cy="2288880"/>
            </a:xfrm>
          </p:grpSpPr>
          <p:sp>
            <p:nvSpPr>
              <p:cNvPr id="114" name="Freeform 1"/>
              <p:cNvSpPr/>
              <p:nvPr/>
            </p:nvSpPr>
            <p:spPr>
              <a:xfrm>
                <a:off x="29109240" y="26921880"/>
                <a:ext cx="2288520" cy="2288520"/>
              </a:xfrm>
              <a:custGeom>
                <a:avLst/>
                <a:gdLst>
                  <a:gd name="textAreaLeft" fmla="*/ 0 w 2288520"/>
                  <a:gd name="textAreaRight" fmla="*/ 2288880 w 2288520"/>
                  <a:gd name="textAreaTop" fmla="*/ 0 h 2288520"/>
                  <a:gd name="textAreaBottom" fmla="*/ 2288880 h 228852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15" name="TextBox 2"/>
              <p:cNvSpPr/>
              <p:nvPr/>
            </p:nvSpPr>
            <p:spPr>
              <a:xfrm>
                <a:off x="29109240" y="27083160"/>
                <a:ext cx="2288520" cy="2127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16" name="Freeform 2"/>
            <p:cNvSpPr/>
            <p:nvPr/>
          </p:nvSpPr>
          <p:spPr>
            <a:xfrm>
              <a:off x="29467080" y="27342720"/>
              <a:ext cx="1555560" cy="1447560"/>
            </a:xfrm>
            <a:custGeom>
              <a:avLst/>
              <a:gdLst>
                <a:gd name="textAreaLeft" fmla="*/ 0 w 1555560"/>
                <a:gd name="textAreaRight" fmla="*/ 1555920 w 1555560"/>
                <a:gd name="textAreaTop" fmla="*/ 0 h 1447560"/>
                <a:gd name="textAreaBottom" fmla="*/ 1447920 h 1447560"/>
              </a:gdLst>
              <a:ahLst/>
              <a:rect l="textAreaLeft" t="textAreaTop" r="textAreaRight" b="textAreaBottom"/>
              <a:pathLst>
                <a:path w="1556029" h="1447971">
                  <a:moveTo>
                    <a:pt x="0" y="0"/>
                  </a:moveTo>
                  <a:lnTo>
                    <a:pt x="1556029" y="0"/>
                  </a:lnTo>
                  <a:lnTo>
                    <a:pt x="1556029" y="1447971"/>
                  </a:lnTo>
                  <a:lnTo>
                    <a:pt x="0" y="144797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2"/>
          <p:cNvGrpSpPr/>
          <p:nvPr/>
        </p:nvGrpSpPr>
        <p:grpSpPr>
          <a:xfrm>
            <a:off x="147960" y="168120"/>
            <a:ext cx="41670360" cy="26478360"/>
            <a:chOff x="147960" y="168120"/>
            <a:chExt cx="41670360" cy="26478360"/>
          </a:xfrm>
        </p:grpSpPr>
        <p:grpSp>
          <p:nvGrpSpPr>
            <p:cNvPr id="118" name="Group 3"/>
            <p:cNvGrpSpPr/>
            <p:nvPr/>
          </p:nvGrpSpPr>
          <p:grpSpPr>
            <a:xfrm>
              <a:off x="718200" y="527760"/>
              <a:ext cx="10241280" cy="12992760"/>
              <a:chOff x="718200" y="527760"/>
              <a:chExt cx="10241280" cy="12992760"/>
            </a:xfrm>
          </p:grpSpPr>
          <p:sp>
            <p:nvSpPr>
              <p:cNvPr id="119" name="Freeform 4"/>
              <p:cNvSpPr/>
              <p:nvPr/>
            </p:nvSpPr>
            <p:spPr>
              <a:xfrm>
                <a:off x="718200" y="6645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dadad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0" name="TextBox 5"/>
              <p:cNvSpPr/>
              <p:nvPr/>
            </p:nvSpPr>
            <p:spPr>
              <a:xfrm>
                <a:off x="718200" y="5277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21" name="Freeform 6"/>
            <p:cNvSpPr/>
            <p:nvPr/>
          </p:nvSpPr>
          <p:spPr>
            <a:xfrm flipH="1">
              <a:off x="723600" y="6410880"/>
              <a:ext cx="10244880" cy="7061400"/>
            </a:xfrm>
            <a:custGeom>
              <a:avLst/>
              <a:gdLst>
                <a:gd name="textAreaLeft" fmla="*/ -360 w 10244880"/>
                <a:gd name="textAreaRight" fmla="*/ 10245240 w 10244880"/>
                <a:gd name="textAreaTop" fmla="*/ 0 h 7061400"/>
                <a:gd name="textAreaBottom" fmla="*/ 7062120 h 7061400"/>
              </a:gdLst>
              <a:ahLst/>
              <a:rect l="textAreaLeft" t="textAreaTop" r="textAreaRight" b="textAreaBottom"/>
              <a:pathLst>
                <a:path w="13660636" h="9416044">
                  <a:moveTo>
                    <a:pt x="13660636" y="0"/>
                  </a:moveTo>
                  <a:lnTo>
                    <a:pt x="0" y="0"/>
                  </a:lnTo>
                  <a:lnTo>
                    <a:pt x="0" y="9416044"/>
                  </a:lnTo>
                  <a:lnTo>
                    <a:pt x="13660636" y="9416044"/>
                  </a:lnTo>
                  <a:lnTo>
                    <a:pt x="13660636" y="0"/>
                  </a:lnTo>
                  <a:close/>
                </a:path>
              </a:pathLst>
            </a:custGeom>
            <a:blipFill rotWithShape="0"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122" name="Group 7"/>
            <p:cNvGrpSpPr/>
            <p:nvPr/>
          </p:nvGrpSpPr>
          <p:grpSpPr>
            <a:xfrm>
              <a:off x="10954800" y="527760"/>
              <a:ext cx="10241280" cy="12992760"/>
              <a:chOff x="10954800" y="527760"/>
              <a:chExt cx="10241280" cy="12992760"/>
            </a:xfrm>
          </p:grpSpPr>
          <p:sp>
            <p:nvSpPr>
              <p:cNvPr id="123" name="Freeform 8"/>
              <p:cNvSpPr/>
              <p:nvPr/>
            </p:nvSpPr>
            <p:spPr>
              <a:xfrm>
                <a:off x="10954800" y="6645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cfcf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4" name="TextBox 9"/>
              <p:cNvSpPr/>
              <p:nvPr/>
            </p:nvSpPr>
            <p:spPr>
              <a:xfrm>
                <a:off x="10954800" y="5277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  <a:tabLst>
                    <a:tab algn="l" pos="0"/>
                  </a:tabLst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5" name="Group 10"/>
            <p:cNvGrpSpPr/>
            <p:nvPr/>
          </p:nvGrpSpPr>
          <p:grpSpPr>
            <a:xfrm>
              <a:off x="21196800" y="527760"/>
              <a:ext cx="10241280" cy="12992760"/>
              <a:chOff x="21196800" y="527760"/>
              <a:chExt cx="10241280" cy="12992760"/>
            </a:xfrm>
          </p:grpSpPr>
          <p:sp>
            <p:nvSpPr>
              <p:cNvPr id="126" name="Freeform 11"/>
              <p:cNvSpPr/>
              <p:nvPr/>
            </p:nvSpPr>
            <p:spPr>
              <a:xfrm>
                <a:off x="21196800" y="6645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dadad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27" name="TextBox 12"/>
              <p:cNvSpPr/>
              <p:nvPr/>
            </p:nvSpPr>
            <p:spPr>
              <a:xfrm>
                <a:off x="21196800" y="5277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28" name="Group 13"/>
            <p:cNvGrpSpPr/>
            <p:nvPr/>
          </p:nvGrpSpPr>
          <p:grpSpPr>
            <a:xfrm>
              <a:off x="31355280" y="527760"/>
              <a:ext cx="10241280" cy="12992760"/>
              <a:chOff x="31355280" y="527760"/>
              <a:chExt cx="10241280" cy="12992760"/>
            </a:xfrm>
          </p:grpSpPr>
          <p:sp>
            <p:nvSpPr>
              <p:cNvPr id="129" name="Freeform 14"/>
              <p:cNvSpPr/>
              <p:nvPr/>
            </p:nvSpPr>
            <p:spPr>
              <a:xfrm>
                <a:off x="31355280" y="66456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d9d9d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0" name="TextBox 15"/>
              <p:cNvSpPr/>
              <p:nvPr/>
            </p:nvSpPr>
            <p:spPr>
              <a:xfrm>
                <a:off x="31355280" y="52776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31" name="Group 16"/>
            <p:cNvGrpSpPr/>
            <p:nvPr/>
          </p:nvGrpSpPr>
          <p:grpSpPr>
            <a:xfrm>
              <a:off x="720720" y="13343040"/>
              <a:ext cx="10241280" cy="12992760"/>
              <a:chOff x="720720" y="13343040"/>
              <a:chExt cx="10241280" cy="12992760"/>
            </a:xfrm>
          </p:grpSpPr>
          <p:sp>
            <p:nvSpPr>
              <p:cNvPr id="132" name="Freeform 17"/>
              <p:cNvSpPr/>
              <p:nvPr/>
            </p:nvSpPr>
            <p:spPr>
              <a:xfrm>
                <a:off x="720720" y="134798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3" name="TextBox 18"/>
              <p:cNvSpPr/>
              <p:nvPr/>
            </p:nvSpPr>
            <p:spPr>
              <a:xfrm>
                <a:off x="720720" y="133430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19"/>
            <p:cNvGrpSpPr/>
            <p:nvPr/>
          </p:nvGrpSpPr>
          <p:grpSpPr>
            <a:xfrm>
              <a:off x="10962720" y="13343040"/>
              <a:ext cx="10241280" cy="12992760"/>
              <a:chOff x="10962720" y="13343040"/>
              <a:chExt cx="10241280" cy="12992760"/>
            </a:xfrm>
          </p:grpSpPr>
          <p:sp>
            <p:nvSpPr>
              <p:cNvPr id="135" name="Freeform 20"/>
              <p:cNvSpPr/>
              <p:nvPr/>
            </p:nvSpPr>
            <p:spPr>
              <a:xfrm>
                <a:off x="10962720" y="134798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dadad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6" name="TextBox 21"/>
              <p:cNvSpPr/>
              <p:nvPr/>
            </p:nvSpPr>
            <p:spPr>
              <a:xfrm>
                <a:off x="10962720" y="133430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r>
                  <a:rPr b="0" lang="en-US" sz="1829" spc="-1" strike="noStrike">
                    <a:solidFill>
                      <a:srgbClr val="ffffff"/>
                    </a:solidFill>
                    <a:latin typeface="Teko Light"/>
                  </a:rPr>
                  <a:t>  </a:t>
                </a:r>
                <a:endParaRPr b="0" lang="fr-FR" sz="1829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37" name="Group 22"/>
            <p:cNvGrpSpPr/>
            <p:nvPr/>
          </p:nvGrpSpPr>
          <p:grpSpPr>
            <a:xfrm>
              <a:off x="21204720" y="13343040"/>
              <a:ext cx="10241280" cy="12992760"/>
              <a:chOff x="21204720" y="13343040"/>
              <a:chExt cx="10241280" cy="12992760"/>
            </a:xfrm>
          </p:grpSpPr>
          <p:sp>
            <p:nvSpPr>
              <p:cNvPr id="138" name="Freeform 23"/>
              <p:cNvSpPr/>
              <p:nvPr/>
            </p:nvSpPr>
            <p:spPr>
              <a:xfrm>
                <a:off x="21204720" y="134798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f6f6f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39" name="TextBox 24"/>
              <p:cNvSpPr/>
              <p:nvPr/>
            </p:nvSpPr>
            <p:spPr>
              <a:xfrm>
                <a:off x="21204720" y="133430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grpSp>
          <p:nvGrpSpPr>
            <p:cNvPr id="140" name="Group 25"/>
            <p:cNvGrpSpPr/>
            <p:nvPr/>
          </p:nvGrpSpPr>
          <p:grpSpPr>
            <a:xfrm>
              <a:off x="31363560" y="13343040"/>
              <a:ext cx="10241280" cy="12992760"/>
              <a:chOff x="31363560" y="13343040"/>
              <a:chExt cx="10241280" cy="12992760"/>
            </a:xfrm>
          </p:grpSpPr>
          <p:sp>
            <p:nvSpPr>
              <p:cNvPr id="141" name="Freeform 26"/>
              <p:cNvSpPr/>
              <p:nvPr/>
            </p:nvSpPr>
            <p:spPr>
              <a:xfrm>
                <a:off x="31363560" y="13479840"/>
                <a:ext cx="10241280" cy="12855960"/>
              </a:xfrm>
              <a:custGeom>
                <a:avLst/>
                <a:gdLst>
                  <a:gd name="textAreaLeft" fmla="*/ 0 w 10241280"/>
                  <a:gd name="textAreaRight" fmla="*/ 10242000 w 10241280"/>
                  <a:gd name="textAreaTop" fmla="*/ 0 h 12855960"/>
                  <a:gd name="textAreaBottom" fmla="*/ 12856680 h 12855960"/>
                </a:gdLst>
                <a:ahLst/>
                <a:rect l="textAreaLeft" t="textAreaTop" r="textAreaRight" b="textAreaBottom"/>
                <a:pathLst>
                  <a:path w="2851783" h="3579785">
                    <a:moveTo>
                      <a:pt x="0" y="0"/>
                    </a:moveTo>
                    <a:lnTo>
                      <a:pt x="2851783" y="0"/>
                    </a:lnTo>
                    <a:lnTo>
                      <a:pt x="2851783" y="3579785"/>
                    </a:lnTo>
                    <a:lnTo>
                      <a:pt x="0" y="3579785"/>
                    </a:lnTo>
                    <a:close/>
                  </a:path>
                </a:pathLst>
              </a:custGeom>
              <a:solidFill>
                <a:srgbClr val="7a7a7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42" name="TextBox 27"/>
              <p:cNvSpPr/>
              <p:nvPr/>
            </p:nvSpPr>
            <p:spPr>
              <a:xfrm>
                <a:off x="31363560" y="13343040"/>
                <a:ext cx="10241280" cy="129927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256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43" name="Freeform 28"/>
            <p:cNvSpPr/>
            <p:nvPr/>
          </p:nvSpPr>
          <p:spPr>
            <a:xfrm>
              <a:off x="21574080" y="13829040"/>
              <a:ext cx="6653880" cy="1487520"/>
            </a:xfrm>
            <a:custGeom>
              <a:avLst/>
              <a:gdLst>
                <a:gd name="textAreaLeft" fmla="*/ 0 w 6653880"/>
                <a:gd name="textAreaRight" fmla="*/ 6654600 w 6653880"/>
                <a:gd name="textAreaTop" fmla="*/ 0 h 1487520"/>
                <a:gd name="textAreaBottom" fmla="*/ 1488240 h 1487520"/>
              </a:gdLst>
              <a:ahLst/>
              <a:rect l="textAreaLeft" t="textAreaTop" r="textAreaRight" b="textAreaBottom"/>
              <a:pathLst>
                <a:path w="8872922" h="1984209">
                  <a:moveTo>
                    <a:pt x="0" y="0"/>
                  </a:moveTo>
                  <a:lnTo>
                    <a:pt x="8872921" y="0"/>
                  </a:lnTo>
                  <a:lnTo>
                    <a:pt x="8872921" y="1984209"/>
                  </a:lnTo>
                  <a:lnTo>
                    <a:pt x="0" y="198420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144" name="Group 29"/>
            <p:cNvGrpSpPr/>
            <p:nvPr/>
          </p:nvGrpSpPr>
          <p:grpSpPr>
            <a:xfrm>
              <a:off x="147960" y="168120"/>
              <a:ext cx="5213880" cy="4590360"/>
              <a:chOff x="147960" y="168120"/>
              <a:chExt cx="5213880" cy="4590360"/>
            </a:xfrm>
          </p:grpSpPr>
          <p:sp>
            <p:nvSpPr>
              <p:cNvPr id="145" name="Freeform 30"/>
              <p:cNvSpPr/>
              <p:nvPr/>
            </p:nvSpPr>
            <p:spPr>
              <a:xfrm rot="180600">
                <a:off x="258120" y="295920"/>
                <a:ext cx="4993200" cy="4334040"/>
              </a:xfrm>
              <a:custGeom>
                <a:avLst/>
                <a:gdLst>
                  <a:gd name="textAreaLeft" fmla="*/ 0 w 4993200"/>
                  <a:gd name="textAreaRight" fmla="*/ 4993920 w 4993200"/>
                  <a:gd name="textAreaTop" fmla="*/ 0 h 4334040"/>
                  <a:gd name="textAreaBottom" fmla="*/ 4334760 h 4334040"/>
                </a:gdLst>
                <a:ahLst/>
                <a:rect l="textAreaLeft" t="textAreaTop" r="textAreaRight" b="textAreaBottom"/>
                <a:pathLst>
                  <a:path w="1069340" h="928243">
                    <a:moveTo>
                      <a:pt x="704977" y="0"/>
                    </a:moveTo>
                    <a:cubicBezTo>
                      <a:pt x="570484" y="0"/>
                      <a:pt x="436626" y="16256"/>
                      <a:pt x="303530" y="35941"/>
                    </a:cubicBezTo>
                    <a:cubicBezTo>
                      <a:pt x="251460" y="43561"/>
                      <a:pt x="190500" y="46101"/>
                      <a:pt x="143510" y="72771"/>
                    </a:cubicBezTo>
                    <a:cubicBezTo>
                      <a:pt x="30480" y="136271"/>
                      <a:pt x="7620" y="269621"/>
                      <a:pt x="3810" y="387731"/>
                    </a:cubicBezTo>
                    <a:cubicBezTo>
                      <a:pt x="0" y="509651"/>
                      <a:pt x="24130" y="636651"/>
                      <a:pt x="81280" y="744601"/>
                    </a:cubicBezTo>
                    <a:cubicBezTo>
                      <a:pt x="149225" y="875411"/>
                      <a:pt x="284480" y="928243"/>
                      <a:pt x="432054" y="928243"/>
                    </a:cubicBezTo>
                    <a:cubicBezTo>
                      <a:pt x="651383" y="928243"/>
                      <a:pt x="897890" y="811403"/>
                      <a:pt x="990600" y="659511"/>
                    </a:cubicBezTo>
                    <a:cubicBezTo>
                      <a:pt x="1047750" y="566801"/>
                      <a:pt x="1066800" y="462661"/>
                      <a:pt x="1068070" y="354711"/>
                    </a:cubicBezTo>
                    <a:cubicBezTo>
                      <a:pt x="1069340" y="291211"/>
                      <a:pt x="1060450" y="227711"/>
                      <a:pt x="1046480" y="165481"/>
                    </a:cubicBezTo>
                    <a:cubicBezTo>
                      <a:pt x="1032510" y="104521"/>
                      <a:pt x="1013460" y="54991"/>
                      <a:pt x="951230" y="28321"/>
                    </a:cubicBezTo>
                    <a:cubicBezTo>
                      <a:pt x="918210" y="15621"/>
                      <a:pt x="883920" y="10541"/>
                      <a:pt x="848360" y="6731"/>
                    </a:cubicBezTo>
                    <a:cubicBezTo>
                      <a:pt x="800481" y="2032"/>
                      <a:pt x="752602" y="0"/>
                      <a:pt x="704977" y="0"/>
                    </a:cubicBezTo>
                    <a:close/>
                  </a:path>
                </a:pathLst>
              </a:custGeom>
              <a:solidFill>
                <a:srgbClr val="7a7a7a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46" name="Freeform 31"/>
            <p:cNvSpPr/>
            <p:nvPr/>
          </p:nvSpPr>
          <p:spPr>
            <a:xfrm flipH="1">
              <a:off x="3223440" y="1900440"/>
              <a:ext cx="7706880" cy="8920080"/>
            </a:xfrm>
            <a:custGeom>
              <a:avLst/>
              <a:gdLst>
                <a:gd name="textAreaLeft" fmla="*/ -360 w 7706880"/>
                <a:gd name="textAreaRight" fmla="*/ 7707240 w 7706880"/>
                <a:gd name="textAreaTop" fmla="*/ 0 h 8920080"/>
                <a:gd name="textAreaBottom" fmla="*/ 8920800 h 8920080"/>
              </a:gdLst>
              <a:ahLst/>
              <a:rect l="textAreaLeft" t="textAreaTop" r="textAreaRight" b="textAreaBottom"/>
              <a:pathLst>
                <a:path w="10276653" h="11894162">
                  <a:moveTo>
                    <a:pt x="10276653" y="0"/>
                  </a:moveTo>
                  <a:lnTo>
                    <a:pt x="0" y="0"/>
                  </a:lnTo>
                  <a:lnTo>
                    <a:pt x="0" y="11894162"/>
                  </a:lnTo>
                  <a:lnTo>
                    <a:pt x="10276653" y="11894162"/>
                  </a:lnTo>
                  <a:lnTo>
                    <a:pt x="10276653" y="0"/>
                  </a:lnTo>
                  <a:close/>
                </a:path>
              </a:pathLst>
            </a:cu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grpSp>
          <p:nvGrpSpPr>
            <p:cNvPr id="147" name="Group 32"/>
            <p:cNvGrpSpPr/>
            <p:nvPr/>
          </p:nvGrpSpPr>
          <p:grpSpPr>
            <a:xfrm>
              <a:off x="32207040" y="3326040"/>
              <a:ext cx="8688240" cy="10179720"/>
              <a:chOff x="32207040" y="3326040"/>
              <a:chExt cx="8688240" cy="10179720"/>
            </a:xfrm>
          </p:grpSpPr>
          <p:sp>
            <p:nvSpPr>
              <p:cNvPr id="148" name="Freeform 33"/>
              <p:cNvSpPr/>
              <p:nvPr/>
            </p:nvSpPr>
            <p:spPr>
              <a:xfrm>
                <a:off x="32207040" y="3326040"/>
                <a:ext cx="8688240" cy="10179720"/>
              </a:xfrm>
              <a:custGeom>
                <a:avLst/>
                <a:gdLst>
                  <a:gd name="textAreaLeft" fmla="*/ 0 w 8688240"/>
                  <a:gd name="textAreaRight" fmla="*/ 8688960 w 8688240"/>
                  <a:gd name="textAreaTop" fmla="*/ 0 h 10179720"/>
                  <a:gd name="textAreaBottom" fmla="*/ 10180440 h 10179720"/>
                </a:gdLst>
                <a:ahLst/>
                <a:rect l="textAreaLeft" t="textAreaTop" r="textAreaRight" b="textAreaBottom"/>
                <a:pathLst>
                  <a:path w="616488" h="722311">
                    <a:moveTo>
                      <a:pt x="205607" y="19070"/>
                    </a:moveTo>
                    <a:cubicBezTo>
                      <a:pt x="237111" y="7556"/>
                      <a:pt x="273145" y="0"/>
                      <a:pt x="308410" y="0"/>
                    </a:cubicBezTo>
                    <a:cubicBezTo>
                      <a:pt x="343677" y="0"/>
                      <a:pt x="377612" y="6476"/>
                      <a:pt x="408885" y="17990"/>
                    </a:cubicBezTo>
                    <a:cubicBezTo>
                      <a:pt x="409551" y="18350"/>
                      <a:pt x="410216" y="18350"/>
                      <a:pt x="410881" y="18710"/>
                    </a:cubicBezTo>
                    <a:cubicBezTo>
                      <a:pt x="528323" y="64765"/>
                      <a:pt x="614825" y="186379"/>
                      <a:pt x="616488" y="326492"/>
                    </a:cubicBezTo>
                    <a:lnTo>
                      <a:pt x="616488" y="722311"/>
                    </a:lnTo>
                    <a:lnTo>
                      <a:pt x="0" y="722311"/>
                    </a:lnTo>
                    <a:lnTo>
                      <a:pt x="0" y="326786"/>
                    </a:lnTo>
                    <a:cubicBezTo>
                      <a:pt x="1663" y="185660"/>
                      <a:pt x="86834" y="64045"/>
                      <a:pt x="205607" y="19070"/>
                    </a:cubicBezTo>
                    <a:close/>
                  </a:path>
                </a:pathLst>
              </a:custGeom>
              <a:solidFill>
                <a:srgbClr val="ffffff">
                  <a:alpha val="75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49" name="TextBox 34"/>
              <p:cNvSpPr/>
              <p:nvPr/>
            </p:nvSpPr>
            <p:spPr>
              <a:xfrm>
                <a:off x="32207040" y="6458400"/>
                <a:ext cx="8688240" cy="7047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rIns="50760" tIns="50760" bIns="50760" anchor="ctr">
                <a:noAutofit/>
              </a:bodyPr>
              <a:p>
                <a:pPr algn="ctr" defTabSz="914400">
                  <a:lnSpc>
                    <a:spcPts val="5213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50" name="Freeform 35"/>
            <p:cNvSpPr/>
            <p:nvPr/>
          </p:nvSpPr>
          <p:spPr>
            <a:xfrm>
              <a:off x="21145320" y="4961160"/>
              <a:ext cx="14065200" cy="8538840"/>
            </a:xfrm>
            <a:custGeom>
              <a:avLst/>
              <a:gdLst>
                <a:gd name="textAreaLeft" fmla="*/ 0 w 14065200"/>
                <a:gd name="textAreaRight" fmla="*/ 14065920 w 14065200"/>
                <a:gd name="textAreaTop" fmla="*/ 0 h 8538840"/>
                <a:gd name="textAreaBottom" fmla="*/ 8539560 h 8538840"/>
              </a:gdLst>
              <a:ahLst/>
              <a:rect l="textAreaLeft" t="textAreaTop" r="textAreaRight" b="textAreaBottom"/>
              <a:pathLst>
                <a:path w="18754629" h="11386069">
                  <a:moveTo>
                    <a:pt x="0" y="0"/>
                  </a:moveTo>
                  <a:lnTo>
                    <a:pt x="18754630" y="0"/>
                  </a:lnTo>
                  <a:lnTo>
                    <a:pt x="18754630" y="11386069"/>
                  </a:lnTo>
                  <a:lnTo>
                    <a:pt x="0" y="1138606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1" name="Freeform 36"/>
            <p:cNvSpPr/>
            <p:nvPr/>
          </p:nvSpPr>
          <p:spPr>
            <a:xfrm>
              <a:off x="32586840" y="3199320"/>
              <a:ext cx="8106480" cy="10306080"/>
            </a:xfrm>
            <a:custGeom>
              <a:avLst/>
              <a:gdLst>
                <a:gd name="textAreaLeft" fmla="*/ 0 w 8106480"/>
                <a:gd name="textAreaRight" fmla="*/ 8107200 w 8106480"/>
                <a:gd name="textAreaTop" fmla="*/ 0 h 10306080"/>
                <a:gd name="textAreaBottom" fmla="*/ 10306800 h 10306080"/>
              </a:gdLst>
              <a:ahLst/>
              <a:rect l="textAreaLeft" t="textAreaTop" r="textAreaRight" b="textAreaBottom"/>
              <a:pathLst>
                <a:path w="10809839" h="13742436">
                  <a:moveTo>
                    <a:pt x="0" y="0"/>
                  </a:moveTo>
                  <a:lnTo>
                    <a:pt x="10809839" y="0"/>
                  </a:lnTo>
                  <a:lnTo>
                    <a:pt x="10809839" y="13742436"/>
                  </a:lnTo>
                  <a:lnTo>
                    <a:pt x="0" y="1374243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7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2" name="Freeform 37"/>
            <p:cNvSpPr/>
            <p:nvPr/>
          </p:nvSpPr>
          <p:spPr>
            <a:xfrm flipH="1">
              <a:off x="32459760" y="15510600"/>
              <a:ext cx="9358560" cy="10845360"/>
            </a:xfrm>
            <a:custGeom>
              <a:avLst/>
              <a:gdLst>
                <a:gd name="textAreaLeft" fmla="*/ -360 w 9358560"/>
                <a:gd name="textAreaRight" fmla="*/ 9358920 w 9358560"/>
                <a:gd name="textAreaTop" fmla="*/ 0 h 10845360"/>
                <a:gd name="textAreaBottom" fmla="*/ 10846080 h 10845360"/>
              </a:gdLst>
              <a:ahLst/>
              <a:rect l="textAreaLeft" t="textAreaTop" r="textAreaRight" b="textAreaBottom"/>
              <a:pathLst>
                <a:path w="12478834" h="14461426">
                  <a:moveTo>
                    <a:pt x="12478834" y="0"/>
                  </a:moveTo>
                  <a:lnTo>
                    <a:pt x="0" y="0"/>
                  </a:lnTo>
                  <a:lnTo>
                    <a:pt x="0" y="14461426"/>
                  </a:lnTo>
                  <a:lnTo>
                    <a:pt x="12478834" y="14461426"/>
                  </a:lnTo>
                  <a:lnTo>
                    <a:pt x="12478834" y="0"/>
                  </a:lnTo>
                  <a:close/>
                </a:path>
              </a:pathLst>
            </a:custGeom>
            <a:blipFill rotWithShape="0">
              <a:blip r:embed="rId8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3" name="Freeform 38"/>
            <p:cNvSpPr/>
            <p:nvPr/>
          </p:nvSpPr>
          <p:spPr>
            <a:xfrm>
              <a:off x="201600" y="14506560"/>
              <a:ext cx="11710080" cy="10075680"/>
            </a:xfrm>
            <a:custGeom>
              <a:avLst/>
              <a:gdLst>
                <a:gd name="textAreaLeft" fmla="*/ 0 w 11710080"/>
                <a:gd name="textAreaRight" fmla="*/ 11710800 w 11710080"/>
                <a:gd name="textAreaTop" fmla="*/ 0 h 10075680"/>
                <a:gd name="textAreaBottom" fmla="*/ 10076400 h 10075680"/>
              </a:gdLst>
              <a:ahLst/>
              <a:rect l="textAreaLeft" t="textAreaTop" r="textAreaRight" b="textAreaBottom"/>
              <a:pathLst>
                <a:path w="15614319" h="13435340">
                  <a:moveTo>
                    <a:pt x="0" y="0"/>
                  </a:moveTo>
                  <a:lnTo>
                    <a:pt x="15614319" y="0"/>
                  </a:lnTo>
                  <a:lnTo>
                    <a:pt x="15614319" y="13435339"/>
                  </a:lnTo>
                  <a:lnTo>
                    <a:pt x="0" y="1343533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9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4" name="Freeform 39"/>
            <p:cNvSpPr/>
            <p:nvPr/>
          </p:nvSpPr>
          <p:spPr>
            <a:xfrm>
              <a:off x="10805040" y="13748400"/>
              <a:ext cx="10539360" cy="8985960"/>
            </a:xfrm>
            <a:custGeom>
              <a:avLst/>
              <a:gdLst>
                <a:gd name="textAreaLeft" fmla="*/ 0 w 10539360"/>
                <a:gd name="textAreaRight" fmla="*/ 10540080 w 10539360"/>
                <a:gd name="textAreaTop" fmla="*/ 0 h 8985960"/>
                <a:gd name="textAreaBottom" fmla="*/ 8986680 h 8985960"/>
              </a:gdLst>
              <a:ahLst/>
              <a:rect l="textAreaLeft" t="textAreaTop" r="textAreaRight" b="textAreaBottom"/>
              <a:pathLst>
                <a:path w="14053429" h="11982478">
                  <a:moveTo>
                    <a:pt x="0" y="0"/>
                  </a:moveTo>
                  <a:lnTo>
                    <a:pt x="14053429" y="0"/>
                  </a:lnTo>
                  <a:lnTo>
                    <a:pt x="14053429" y="11982478"/>
                  </a:lnTo>
                  <a:lnTo>
                    <a:pt x="0" y="1198247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0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5" name="Freeform 40"/>
            <p:cNvSpPr/>
            <p:nvPr/>
          </p:nvSpPr>
          <p:spPr>
            <a:xfrm>
              <a:off x="20795760" y="19809360"/>
              <a:ext cx="10578240" cy="6837120"/>
            </a:xfrm>
            <a:custGeom>
              <a:avLst/>
              <a:gdLst>
                <a:gd name="textAreaLeft" fmla="*/ 0 w 10578240"/>
                <a:gd name="textAreaRight" fmla="*/ 10578960 w 10578240"/>
                <a:gd name="textAreaTop" fmla="*/ 0 h 6837120"/>
                <a:gd name="textAreaBottom" fmla="*/ 6837840 h 6837120"/>
              </a:gdLst>
              <a:ahLst/>
              <a:rect l="textAreaLeft" t="textAreaTop" r="textAreaRight" b="textAreaBottom"/>
              <a:pathLst>
                <a:path w="14105210" h="9117192">
                  <a:moveTo>
                    <a:pt x="0" y="0"/>
                  </a:moveTo>
                  <a:lnTo>
                    <a:pt x="14105210" y="0"/>
                  </a:lnTo>
                  <a:lnTo>
                    <a:pt x="14105210" y="9117192"/>
                  </a:lnTo>
                  <a:lnTo>
                    <a:pt x="0" y="9117192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6" name="Freeform 41"/>
            <p:cNvSpPr/>
            <p:nvPr/>
          </p:nvSpPr>
          <p:spPr>
            <a:xfrm>
              <a:off x="10960200" y="7887240"/>
              <a:ext cx="10233360" cy="5602320"/>
            </a:xfrm>
            <a:custGeom>
              <a:avLst/>
              <a:gdLst>
                <a:gd name="textAreaLeft" fmla="*/ 0 w 10233360"/>
                <a:gd name="textAreaRight" fmla="*/ 10234080 w 10233360"/>
                <a:gd name="textAreaTop" fmla="*/ 0 h 5602320"/>
                <a:gd name="textAreaBottom" fmla="*/ 5603040 h 5602320"/>
              </a:gdLst>
              <a:ahLst/>
              <a:rect l="textAreaLeft" t="textAreaTop" r="textAreaRight" b="textAreaBottom"/>
              <a:pathLst>
                <a:path w="13645324" h="7470896">
                  <a:moveTo>
                    <a:pt x="0" y="0"/>
                  </a:moveTo>
                  <a:lnTo>
                    <a:pt x="13645325" y="0"/>
                  </a:lnTo>
                  <a:lnTo>
                    <a:pt x="13645325" y="7470896"/>
                  </a:lnTo>
                  <a:lnTo>
                    <a:pt x="0" y="747089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2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157" name="Freeform 42"/>
            <p:cNvSpPr/>
            <p:nvPr/>
          </p:nvSpPr>
          <p:spPr>
            <a:xfrm rot="20755800">
              <a:off x="10365480" y="4150080"/>
              <a:ext cx="10968120" cy="9060840"/>
            </a:xfrm>
            <a:custGeom>
              <a:avLst/>
              <a:gdLst>
                <a:gd name="textAreaLeft" fmla="*/ 0 w 10968120"/>
                <a:gd name="textAreaRight" fmla="*/ 10968840 w 10968120"/>
                <a:gd name="textAreaTop" fmla="*/ 0 h 9060840"/>
                <a:gd name="textAreaBottom" fmla="*/ 9061560 h 9060840"/>
              </a:gdLst>
              <a:ahLst/>
              <a:rect l="textAreaLeft" t="textAreaTop" r="textAreaRight" b="textAreaBottom"/>
              <a:pathLst>
                <a:path w="14624919" h="12082179">
                  <a:moveTo>
                    <a:pt x="0" y="0"/>
                  </a:moveTo>
                  <a:lnTo>
                    <a:pt x="14624919" y="0"/>
                  </a:lnTo>
                  <a:lnTo>
                    <a:pt x="14624919" y="12082179"/>
                  </a:lnTo>
                  <a:lnTo>
                    <a:pt x="0" y="12082179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3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grpSp>
        <p:nvGrpSpPr>
          <p:cNvPr id="158" name="Group 43"/>
          <p:cNvGrpSpPr/>
          <p:nvPr/>
        </p:nvGrpSpPr>
        <p:grpSpPr>
          <a:xfrm>
            <a:off x="29066400" y="26919360"/>
            <a:ext cx="2288160" cy="2288160"/>
            <a:chOff x="29066400" y="26919360"/>
            <a:chExt cx="2288160" cy="2288160"/>
          </a:xfrm>
        </p:grpSpPr>
        <p:grpSp>
          <p:nvGrpSpPr>
            <p:cNvPr id="159" name="Group 44"/>
            <p:cNvGrpSpPr/>
            <p:nvPr/>
          </p:nvGrpSpPr>
          <p:grpSpPr>
            <a:xfrm>
              <a:off x="29066400" y="26919360"/>
              <a:ext cx="2288160" cy="2288160"/>
              <a:chOff x="29066400" y="26919360"/>
              <a:chExt cx="2288160" cy="2288160"/>
            </a:xfrm>
          </p:grpSpPr>
          <p:sp>
            <p:nvSpPr>
              <p:cNvPr id="160" name="Freeform 45"/>
              <p:cNvSpPr/>
              <p:nvPr/>
            </p:nvSpPr>
            <p:spPr>
              <a:xfrm>
                <a:off x="29066400" y="26919360"/>
                <a:ext cx="2288160" cy="2288160"/>
              </a:xfrm>
              <a:custGeom>
                <a:avLst/>
                <a:gdLst>
                  <a:gd name="textAreaLeft" fmla="*/ 0 w 2288160"/>
                  <a:gd name="textAreaRight" fmla="*/ 2288880 w 2288160"/>
                  <a:gd name="textAreaTop" fmla="*/ 0 h 2288160"/>
                  <a:gd name="textAreaBottom" fmla="*/ 2288880 h 2288160"/>
                </a:gdLst>
                <a:ahLst/>
                <a:rect l="textAreaLeft" t="textAreaTop" r="textAreaRight" b="textAreaBottom"/>
                <a:pathLst>
                  <a:path w="812800" h="812800">
                    <a:moveTo>
                      <a:pt x="128523" y="0"/>
                    </a:moveTo>
                    <a:lnTo>
                      <a:pt x="684277" y="0"/>
                    </a:lnTo>
                    <a:cubicBezTo>
                      <a:pt x="755258" y="0"/>
                      <a:pt x="812800" y="57542"/>
                      <a:pt x="812800" y="128523"/>
                    </a:cubicBezTo>
                    <a:lnTo>
                      <a:pt x="812800" y="684277"/>
                    </a:lnTo>
                    <a:cubicBezTo>
                      <a:pt x="812800" y="755258"/>
                      <a:pt x="755258" y="812800"/>
                      <a:pt x="684277" y="812800"/>
                    </a:cubicBezTo>
                    <a:lnTo>
                      <a:pt x="128523" y="812800"/>
                    </a:lnTo>
                    <a:cubicBezTo>
                      <a:pt x="57542" y="812800"/>
                      <a:pt x="0" y="755258"/>
                      <a:pt x="0" y="684277"/>
                    </a:cubicBezTo>
                    <a:lnTo>
                      <a:pt x="0" y="128523"/>
                    </a:lnTo>
                    <a:cubicBezTo>
                      <a:pt x="0" y="57542"/>
                      <a:pt x="57542" y="0"/>
                      <a:pt x="128523" y="0"/>
                    </a:cubicBezTo>
                    <a:close/>
                  </a:path>
                </a:pathLst>
              </a:custGeom>
              <a:solidFill>
                <a:srgbClr val="545454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 defTabSz="914400">
                  <a:lnSpc>
                    <a:spcPct val="100000"/>
                  </a:lnSpc>
                </a:pPr>
                <a:endParaRPr b="0" lang="es-PY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  <p:sp>
            <p:nvSpPr>
              <p:cNvPr id="161" name="TextBox 46"/>
              <p:cNvSpPr/>
              <p:nvPr/>
            </p:nvSpPr>
            <p:spPr>
              <a:xfrm>
                <a:off x="29066400" y="27080280"/>
                <a:ext cx="2288160" cy="2127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47160" rIns="47160" tIns="47160" bIns="47160" anchor="ctr">
                <a:noAutofit/>
              </a:bodyPr>
              <a:p>
                <a:pPr algn="ctr" defTabSz="914400">
                  <a:lnSpc>
                    <a:spcPts val="6378"/>
                  </a:lnSpc>
                </a:pPr>
                <a:endParaRPr b="0" lang="en-US" sz="1800" spc="-1" strike="noStrike">
                  <a:solidFill>
                    <a:schemeClr val="dk1"/>
                  </a:solidFill>
                  <a:latin typeface="Calibri"/>
                </a:endParaRPr>
              </a:p>
            </p:txBody>
          </p:sp>
        </p:grpSp>
        <p:sp>
          <p:nvSpPr>
            <p:cNvPr id="162" name="Freeform 47"/>
            <p:cNvSpPr/>
            <p:nvPr/>
          </p:nvSpPr>
          <p:spPr>
            <a:xfrm>
              <a:off x="29418120" y="27248400"/>
              <a:ext cx="1585080" cy="1630080"/>
            </a:xfrm>
            <a:custGeom>
              <a:avLst/>
              <a:gdLst>
                <a:gd name="textAreaLeft" fmla="*/ 0 w 1585080"/>
                <a:gd name="textAreaRight" fmla="*/ 1585800 w 1585080"/>
                <a:gd name="textAreaTop" fmla="*/ 0 h 1630080"/>
                <a:gd name="textAreaBottom" fmla="*/ 1630800 h 1630080"/>
              </a:gdLst>
              <a:ahLst/>
              <a:rect l="textAreaLeft" t="textAreaTop" r="textAreaRight" b="textAreaBottom"/>
              <a:pathLst>
                <a:path w="2114224" h="2174630">
                  <a:moveTo>
                    <a:pt x="0" y="0"/>
                  </a:moveTo>
                  <a:lnTo>
                    <a:pt x="2114223" y="0"/>
                  </a:lnTo>
                  <a:lnTo>
                    <a:pt x="2114223" y="2174631"/>
                  </a:lnTo>
                  <a:lnTo>
                    <a:pt x="0" y="2174631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/>
              <a:srcRect/>
              <a:stretch/>
            </a:blip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s-PY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</p:grpSp>
      <p:sp>
        <p:nvSpPr>
          <p:cNvPr id="163" name="TextBox 48"/>
          <p:cNvSpPr/>
          <p:nvPr/>
        </p:nvSpPr>
        <p:spPr>
          <a:xfrm>
            <a:off x="11427480" y="1148040"/>
            <a:ext cx="9250560" cy="52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Il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Salmo 23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è un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cantico di fiducia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e di gioiosa professione di fede e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ci invita a rinforzare il nostro rapporto intimo con Dio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facendo l’esperienza del suo amore.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Qualcuno potrà domandarsi come mai l’autore arriva a dire che “non manca di nulla”? 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59"/>
              </a:lnSpc>
            </a:pP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TextBox 49"/>
          <p:cNvSpPr/>
          <p:nvPr/>
        </p:nvSpPr>
        <p:spPr>
          <a:xfrm>
            <a:off x="32207040" y="1148040"/>
            <a:ext cx="8695440" cy="196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Questo salmo continua con un versetto in cui si legge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“perché tu sei con me”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Light"/>
              </a:rPr>
              <a:t> 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(Sal 23,4). 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Box 50"/>
          <p:cNvSpPr/>
          <p:nvPr/>
        </p:nvSpPr>
        <p:spPr>
          <a:xfrm>
            <a:off x="22074840" y="1148040"/>
            <a:ext cx="8290080" cy="45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Nel nostro quotidiano ci troviamo con problemi e sfide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in famiglia, a scuola, con gli amici … e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tante persone vivono situazioni difficili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a causa delle guerre, del cambiamento climatico, delle migrazioni, della violenza… 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159"/>
              </a:lnSpc>
            </a:pP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TextBox 51"/>
          <p:cNvSpPr/>
          <p:nvPr/>
        </p:nvSpPr>
        <p:spPr>
          <a:xfrm>
            <a:off x="78480" y="835200"/>
            <a:ext cx="5338080" cy="270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10664"/>
              </a:lnSpc>
            </a:pPr>
            <a:r>
              <a:rPr b="0" lang="en-US" sz="10660" spc="-106" strike="noStrike">
                <a:solidFill>
                  <a:srgbClr val="ffffff"/>
                </a:solidFill>
                <a:latin typeface="One Little Font Full Bold"/>
              </a:rPr>
              <a:t>Parola</a:t>
            </a:r>
            <a:endParaRPr b="0" lang="fr-FR" sz="1066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10664"/>
              </a:lnSpc>
            </a:pPr>
            <a:r>
              <a:rPr b="0" lang="en-US" sz="10660" spc="-106" strike="noStrike">
                <a:solidFill>
                  <a:srgbClr val="ffffff"/>
                </a:solidFill>
                <a:latin typeface="One Little Font Full Bold"/>
              </a:rPr>
              <a:t>di Vita</a:t>
            </a:r>
            <a:endParaRPr b="0" lang="fr-FR" sz="1066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52"/>
          <p:cNvSpPr/>
          <p:nvPr/>
        </p:nvSpPr>
        <p:spPr>
          <a:xfrm>
            <a:off x="291240" y="3540600"/>
            <a:ext cx="41238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3926"/>
              </a:lnSpc>
            </a:pPr>
            <a:r>
              <a:rPr b="0" lang="en-US" sz="3930" spc="-316" strike="noStrike">
                <a:solidFill>
                  <a:srgbClr val="fcfcfc"/>
                </a:solidFill>
                <a:latin typeface="Lazydog"/>
              </a:rPr>
              <a:t>LUGLIO 2024</a:t>
            </a:r>
            <a:endParaRPr b="0" lang="fr-FR" sz="393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TextBox 53"/>
          <p:cNvSpPr/>
          <p:nvPr/>
        </p:nvSpPr>
        <p:spPr>
          <a:xfrm>
            <a:off x="1575720" y="11271600"/>
            <a:ext cx="9055800" cy="280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7376"/>
              </a:lnSpc>
            </a:pPr>
            <a:r>
              <a:rPr b="0" lang="en-US" sz="6769" spc="-1" strike="noStrike">
                <a:solidFill>
                  <a:schemeClr val="dk1"/>
                </a:solidFill>
                <a:latin typeface="Chau Philomene"/>
              </a:rPr>
              <a:t>Il Signore è il mio pastore non manco di nulla</a:t>
            </a:r>
            <a:endParaRPr b="0" lang="fr-FR" sz="676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TextBox 54"/>
          <p:cNvSpPr/>
          <p:nvPr/>
        </p:nvSpPr>
        <p:spPr>
          <a:xfrm>
            <a:off x="1480320" y="10171440"/>
            <a:ext cx="2934360" cy="12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000"/>
              </a:lnSpc>
            </a:pPr>
            <a:r>
              <a:rPr b="0" lang="en-US" sz="5000" spc="-1" strike="noStrike">
                <a:solidFill>
                  <a:srgbClr val="000000"/>
                </a:solidFill>
                <a:latin typeface="Teko"/>
              </a:rPr>
              <a:t>(Sal 23 (22), 1)</a:t>
            </a:r>
            <a:endParaRPr b="0" lang="fr-FR" sz="5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TextBox 55"/>
          <p:cNvSpPr/>
          <p:nvPr/>
        </p:nvSpPr>
        <p:spPr>
          <a:xfrm>
            <a:off x="901800" y="11233440"/>
            <a:ext cx="473760" cy="10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8161"/>
              </a:lnSpc>
            </a:pPr>
            <a:r>
              <a:rPr b="0" lang="en-US" sz="6800" spc="-1" strike="noStrike">
                <a:solidFill>
                  <a:srgbClr val="000000"/>
                </a:solidFill>
                <a:latin typeface="Chau Philomene"/>
              </a:rPr>
              <a:t>«</a:t>
            </a:r>
            <a:endParaRPr b="0" lang="fr-FR" sz="6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56"/>
          <p:cNvSpPr/>
          <p:nvPr/>
        </p:nvSpPr>
        <p:spPr>
          <a:xfrm>
            <a:off x="8133480" y="12214080"/>
            <a:ext cx="58680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9000"/>
              </a:lnSpc>
            </a:pPr>
            <a:r>
              <a:rPr b="0" lang="en-US" sz="7500" spc="-1" strike="noStrike">
                <a:solidFill>
                  <a:srgbClr val="000000"/>
                </a:solidFill>
                <a:latin typeface="Chau Philomene"/>
              </a:rPr>
              <a:t>»</a:t>
            </a:r>
            <a:endParaRPr b="0" lang="fr-FR" sz="7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TextBox 57"/>
          <p:cNvSpPr/>
          <p:nvPr/>
        </p:nvSpPr>
        <p:spPr>
          <a:xfrm>
            <a:off x="1307160" y="23898240"/>
            <a:ext cx="8853480" cy="26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Le circostanze della vita,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tristi o gioiose,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risultano illuminate da un perché di amore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che tutte le ha volute o permesse.[1].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Box 58"/>
          <p:cNvSpPr/>
          <p:nvPr/>
        </p:nvSpPr>
        <p:spPr>
          <a:xfrm>
            <a:off x="1316880" y="14145480"/>
            <a:ext cx="5651640" cy="393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[...] The person knows that they are loved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La persona sa di essere amata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e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crede con tutto 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il suo essere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 a 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questo amore.  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59"/>
          <p:cNvSpPr/>
          <p:nvPr/>
        </p:nvSpPr>
        <p:spPr>
          <a:xfrm>
            <a:off x="6607080" y="15370920"/>
            <a:ext cx="3639600" cy="26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 defTabSz="914400">
              <a:lnSpc>
                <a:spcPts val="5159"/>
              </a:lnSpc>
            </a:pP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Ad esso si abbandona 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"/>
              </a:rPr>
              <a:t>fiduciosa ed esso</a:t>
            </a:r>
            <a:r>
              <a:rPr b="0" lang="en-US" sz="4300" spc="-1" strike="noStrike">
                <a:solidFill>
                  <a:srgbClr val="000000"/>
                </a:solidFill>
                <a:latin typeface="29LT Bukra Condensed Bold"/>
              </a:rPr>
              <a:t> vuol seguire. 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Box 60"/>
          <p:cNvSpPr/>
          <p:nvPr/>
        </p:nvSpPr>
        <p:spPr>
          <a:xfrm>
            <a:off x="32207040" y="14354280"/>
            <a:ext cx="6841080" cy="536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5278"/>
              </a:lnSpc>
            </a:pPr>
            <a:r>
              <a:rPr b="0" lang="en-US" sz="4400" spc="-89" strike="noStrike">
                <a:solidFill>
                  <a:srgbClr val="ffffff"/>
                </a:solidFill>
                <a:latin typeface="29LT Bukra Condensed Bold"/>
              </a:rPr>
              <a:t>Negli ultimi tempi sono andata in Chiesa</a:t>
            </a:r>
            <a:r>
              <a:rPr b="0" lang="en-US" sz="4400" spc="-89" strike="noStrike">
                <a:solidFill>
                  <a:srgbClr val="ffffff"/>
                </a:solidFill>
                <a:latin typeface="29LT Bukra Condensed"/>
              </a:rPr>
              <a:t> per partecipare ai momenti di adorazione, canto e lode.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278"/>
              </a:lnSpc>
            </a:pPr>
            <a:r>
              <a:rPr b="0" lang="en-US" sz="4400" spc="-89" strike="noStrike">
                <a:solidFill>
                  <a:srgbClr val="ffffff"/>
                </a:solidFill>
                <a:latin typeface="29LT Bukra Condensed Bold"/>
              </a:rPr>
              <a:t>Ero molto felice</a:t>
            </a:r>
            <a:r>
              <a:rPr b="0" lang="en-US" sz="4400" spc="-89" strike="noStrike">
                <a:solidFill>
                  <a:srgbClr val="ffffff"/>
                </a:solidFill>
                <a:latin typeface="29LT Bukra Condensed"/>
              </a:rPr>
              <a:t> dopo giornate faticose e non facili.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278"/>
              </a:lnSpc>
            </a:pP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278"/>
              </a:lnSpc>
            </a:pPr>
            <a:r>
              <a:rPr b="0" lang="en-US" sz="4400" spc="-89" strike="noStrike">
                <a:solidFill>
                  <a:srgbClr val="ffffff"/>
                </a:solidFill>
                <a:latin typeface="29LT Bukra Condensed Medium"/>
              </a:rPr>
              <a:t>M</a:t>
            </a:r>
            <a:r>
              <a:rPr b="0" lang="en-US" sz="4400" spc="-89" strike="noStrike">
                <a:solidFill>
                  <a:srgbClr val="ffffff"/>
                </a:solidFill>
                <a:latin typeface="29LT Bukra Condensed Bold"/>
              </a:rPr>
              <a:t>. 14 años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Box 61"/>
          <p:cNvSpPr/>
          <p:nvPr/>
        </p:nvSpPr>
        <p:spPr>
          <a:xfrm>
            <a:off x="11427480" y="22602960"/>
            <a:ext cx="9367920" cy="39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159"/>
              </a:lnSpc>
            </a:pPr>
            <a:r>
              <a:rPr b="0" lang="en-US" sz="4300" spc="-35" strike="noStrike">
                <a:solidFill>
                  <a:srgbClr val="000000"/>
                </a:solidFill>
                <a:latin typeface="29LT Bukra Condensed"/>
              </a:rPr>
              <a:t>Gesù si autodefinì il </a:t>
            </a:r>
            <a:r>
              <a:rPr b="0" lang="en-US" sz="4300" spc="-35" strike="noStrike">
                <a:solidFill>
                  <a:srgbClr val="000000"/>
                </a:solidFill>
                <a:latin typeface="29LT Bukra Condensed Bold"/>
              </a:rPr>
              <a:t>“buon Pastore”</a:t>
            </a:r>
            <a:r>
              <a:rPr b="0" lang="en-US" sz="4300" spc="-35" strike="noStrike">
                <a:solidFill>
                  <a:srgbClr val="000000"/>
                </a:solidFill>
                <a:latin typeface="29LT Bukra Condensed"/>
              </a:rPr>
              <a:t>. Il rapporto con Lui è caratterizzato da </a:t>
            </a:r>
            <a:r>
              <a:rPr b="0" lang="en-US" sz="4300" spc="-35" strike="noStrike">
                <a:solidFill>
                  <a:srgbClr val="000000"/>
                </a:solidFill>
                <a:latin typeface="29LT Bukra Condensed Bold"/>
              </a:rPr>
              <a:t>una relazione personale ed intima</a:t>
            </a:r>
            <a:r>
              <a:rPr b="0" lang="en-US" sz="4300" spc="-35" strike="noStrike">
                <a:solidFill>
                  <a:srgbClr val="000000"/>
                </a:solidFill>
                <a:latin typeface="29LT Bukra Condensed"/>
              </a:rPr>
              <a:t> che, </a:t>
            </a:r>
            <a:r>
              <a:rPr b="0" lang="en-US" sz="4300" spc="-35" strike="noStrike">
                <a:solidFill>
                  <a:srgbClr val="000000"/>
                </a:solidFill>
                <a:latin typeface="29LT Bukra Condensed Bold"/>
              </a:rPr>
              <a:t>se vissuto insieme ad altri, rende “visibile” la presenza del Risorto nella comunità </a:t>
            </a:r>
            <a:r>
              <a:rPr b="0" lang="en-US" sz="4300" spc="-35" strike="noStrike">
                <a:solidFill>
                  <a:srgbClr val="000000"/>
                </a:solidFill>
                <a:latin typeface="29LT Bukra Condensed"/>
              </a:rPr>
              <a:t>riunita nel suo nome, nel suo amore. [2] </a:t>
            </a:r>
            <a:endParaRPr b="0" lang="fr-FR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Box 62"/>
          <p:cNvSpPr/>
          <p:nvPr/>
        </p:nvSpPr>
        <p:spPr>
          <a:xfrm>
            <a:off x="22018320" y="15532920"/>
            <a:ext cx="8479800" cy="603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 defTabSz="914400">
              <a:lnSpc>
                <a:spcPts val="5278"/>
              </a:lnSpc>
            </a:pPr>
            <a:r>
              <a:rPr b="0" lang="en-US" sz="4400" spc="-89" strike="noStrike">
                <a:solidFill>
                  <a:srgbClr val="000000"/>
                </a:solidFill>
                <a:latin typeface="29LT Bukra Condensed Bold"/>
              </a:rPr>
              <a:t>Ho scoperto diversi modi di parlare con Dio:</a:t>
            </a:r>
            <a:r>
              <a:rPr b="0" lang="en-US" sz="4400" spc="-89" strike="noStrike">
                <a:solidFill>
                  <a:srgbClr val="000000"/>
                </a:solidFill>
                <a:latin typeface="29LT Bukra Condensed"/>
              </a:rPr>
              <a:t> attraverso la danza, la musica, il silenzio,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278"/>
              </a:lnSpc>
            </a:pPr>
            <a:r>
              <a:rPr b="0" lang="en-US" sz="4400" spc="-89" strike="noStrike">
                <a:solidFill>
                  <a:srgbClr val="000000"/>
                </a:solidFill>
                <a:latin typeface="29LT Bukra Condensed"/>
              </a:rPr>
              <a:t>la natura…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ts val="5278"/>
              </a:lnSpc>
            </a:pPr>
            <a:r>
              <a:rPr b="0" lang="en-US" sz="4400" spc="-89" strike="noStrike">
                <a:solidFill>
                  <a:srgbClr val="000000"/>
                </a:solidFill>
                <a:latin typeface="29LT Bukra Condensed"/>
              </a:rPr>
              <a:t>In una situazione molto difficile in famiglia, </a:t>
            </a:r>
            <a:r>
              <a:rPr b="0" lang="en-US" sz="4400" spc="-89" strike="noStrike">
                <a:solidFill>
                  <a:srgbClr val="000000"/>
                </a:solidFill>
                <a:latin typeface="29LT Bukra Condensed Bold"/>
              </a:rPr>
              <a:t>ho proposto ai miei di pregare insieme: </a:t>
            </a:r>
            <a:r>
              <a:rPr b="0" lang="en-US" sz="4400" spc="-89" strike="noStrike">
                <a:solidFill>
                  <a:srgbClr val="000000"/>
                </a:solidFill>
                <a:latin typeface="29LT Bukra Condensed"/>
              </a:rPr>
              <a:t>questo ci ha dato forza e serenità e dopo una settimana </a:t>
            </a:r>
            <a:r>
              <a:rPr b="0" lang="en-US" sz="4400" spc="-89" strike="noStrike">
                <a:solidFill>
                  <a:srgbClr val="000000"/>
                </a:solidFill>
                <a:latin typeface="29LT Bukra Condensed Bold"/>
              </a:rPr>
              <a:t>abbiamo visto miracoli</a:t>
            </a:r>
            <a:r>
              <a:rPr b="0" lang="en-US" sz="4400" spc="-89" strike="noStrike">
                <a:solidFill>
                  <a:srgbClr val="000000"/>
                </a:solidFill>
                <a:latin typeface="29LT Bukra Condensed"/>
              </a:rPr>
              <a:t>! 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TextBox 63"/>
          <p:cNvSpPr/>
          <p:nvPr/>
        </p:nvSpPr>
        <p:spPr>
          <a:xfrm>
            <a:off x="22208400" y="14262120"/>
            <a:ext cx="5370480" cy="180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7104"/>
              </a:lnSpc>
            </a:pPr>
            <a:r>
              <a:rPr b="0" lang="en-US" sz="6400" spc="-1" strike="noStrike">
                <a:solidFill>
                  <a:srgbClr val="ffffff"/>
                </a:solidFill>
                <a:latin typeface="29LT Bukra Condensed Bold"/>
              </a:rPr>
              <a:t>IO E LA PREGHIERA</a:t>
            </a:r>
            <a:endParaRPr b="0" lang="fr-FR" sz="6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TextBox 64"/>
          <p:cNvSpPr/>
          <p:nvPr/>
        </p:nvSpPr>
        <p:spPr>
          <a:xfrm>
            <a:off x="32166000" y="27181440"/>
            <a:ext cx="8495640" cy="236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Adattamento di Encar Javaloyes 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161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nantason Condensed Light"/>
              </a:rPr>
              <a:t>Ilustrazione: Guili Rodriguez (@guillermodde)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5170"/>
              </a:lnSpc>
            </a:pPr>
            <a:r>
              <a:rPr b="0" lang="en-US" sz="3970" spc="-1" strike="noStrike">
                <a:solidFill>
                  <a:srgbClr val="000000"/>
                </a:solidFill>
                <a:latin typeface="Teko"/>
              </a:rPr>
              <a:t>www.</a:t>
            </a:r>
            <a:r>
              <a:rPr b="0" lang="en-US" sz="3970" spc="-1" strike="noStrike">
                <a:solidFill>
                  <a:srgbClr val="000000"/>
                </a:solidFill>
                <a:latin typeface="Teko Bold"/>
              </a:rPr>
              <a:t>focolare</a:t>
            </a:r>
            <a:r>
              <a:rPr b="0" lang="en-US" sz="3970" spc="-1" strike="noStrike">
                <a:solidFill>
                  <a:srgbClr val="000000"/>
                </a:solidFill>
                <a:latin typeface="Teko"/>
              </a:rPr>
              <a:t>.org / www.</a:t>
            </a:r>
            <a:r>
              <a:rPr b="0" lang="en-US" sz="3970" spc="-1" strike="noStrike">
                <a:solidFill>
                  <a:srgbClr val="000000"/>
                </a:solidFill>
                <a:latin typeface="Teko Bold"/>
              </a:rPr>
              <a:t>teens4unity</a:t>
            </a:r>
            <a:r>
              <a:rPr b="0" lang="en-US" sz="3970" spc="-1" strike="noStrike">
                <a:solidFill>
                  <a:srgbClr val="000000"/>
                </a:solidFill>
                <a:latin typeface="Teko"/>
              </a:rPr>
              <a:t>.com </a:t>
            </a:r>
            <a:endParaRPr b="0" lang="fr-FR" sz="39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TextBox 65"/>
          <p:cNvSpPr/>
          <p:nvPr/>
        </p:nvSpPr>
        <p:spPr>
          <a:xfrm>
            <a:off x="718200" y="26937720"/>
            <a:ext cx="20426760" cy="12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ts val="4864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[1]   C. Lubich, L’essenziale di oggi, ScrSp/2, Città Nuova, Roma 19972, p. 148.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4864"/>
              </a:lnSpc>
            </a:pPr>
            <a:r>
              <a:rPr b="0" lang="en-US" sz="3500" spc="-1" strike="noStrike">
                <a:solidFill>
                  <a:srgbClr val="000000"/>
                </a:solidFill>
                <a:latin typeface="Anantason Condensed Light"/>
              </a:rPr>
              <a:t>[2]  Cf. Mt, 18, 20.</a:t>
            </a:r>
            <a:endParaRPr b="0" lang="fr-FR" sz="3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8b861129-0d73-4312-bbbe-a82bc3901102" xsi:nil="true"/>
    <TaxCatchAll xmlns="5be84579-c802-4c28-afbe-e7eb7b5d93b2" xsi:nil="true"/>
    <lcf76f155ced4ddcb4097134ff3c332f xmlns="8b861129-0d73-4312-bbbe-a82bc39011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F0E634B9C216C4AB4FFFB653A7A7918" ma:contentTypeVersion="16" ma:contentTypeDescription="Creare un nuovo documento." ma:contentTypeScope="" ma:versionID="50cfbeac7baf9328a1239dacb751af6f">
  <xsd:schema xmlns:xsd="http://www.w3.org/2001/XMLSchema" xmlns:xs="http://www.w3.org/2001/XMLSchema" xmlns:p="http://schemas.microsoft.com/office/2006/metadata/properties" xmlns:ns2="8b861129-0d73-4312-bbbe-a82bc3901102" xmlns:ns3="5be84579-c802-4c28-afbe-e7eb7b5d93b2" targetNamespace="http://schemas.microsoft.com/office/2006/metadata/properties" ma:root="true" ma:fieldsID="6e74d75973799b2a6bf803bb2b28ae56" ns2:_="" ns3:_="">
    <xsd:import namespace="8b861129-0d73-4312-bbbe-a82bc3901102"/>
    <xsd:import namespace="5be84579-c802-4c28-afbe-e7eb7b5d93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61129-0d73-4312-bbbe-a82bc39011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827b190b-f2f9-433c-adc0-5e9deb5b7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tato consenso" ma:internalName="Stato_x0020_consens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84579-c802-4c28-afbe-e7eb7b5d93b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2f0bf31-4d24-44f3-a1f1-19ea2f4dc51a}" ma:internalName="TaxCatchAll" ma:showField="CatchAllData" ma:web="5be84579-c802-4c28-afbe-e7eb7b5d93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A7E7F2-68B1-4D85-8886-27F459BFA600}">
  <ds:schemaRefs>
    <ds:schemaRef ds:uri="http://schemas.microsoft.com/office/2006/metadata/properties"/>
    <ds:schemaRef ds:uri="http://schemas.microsoft.com/office/infopath/2007/PartnerControls"/>
    <ds:schemaRef ds:uri="8b861129-0d73-4312-bbbe-a82bc3901102"/>
    <ds:schemaRef ds:uri="5be84579-c802-4c28-afbe-e7eb7b5d93b2"/>
  </ds:schemaRefs>
</ds:datastoreItem>
</file>

<file path=customXml/itemProps2.xml><?xml version="1.0" encoding="utf-8"?>
<ds:datastoreItem xmlns:ds="http://schemas.openxmlformats.org/officeDocument/2006/customXml" ds:itemID="{A972665C-3BEA-4ED3-8913-3E095BB59A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51AFA5-793E-4883-BB19-44E3F9733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61129-0d73-4312-bbbe-a82bc3901102"/>
    <ds:schemaRef ds:uri="5be84579-c802-4c28-afbe-e7eb7b5d9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Application>LibreOffice/24.2.1.2$Windows_X86_64 LibreOffice_project/db4def46b0453cc22e2d0305797cf981b68ef5ac</Application>
  <AppVersion>15.0000</AppVersion>
  <Words>770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/>
  <dc:description/>
  <dc:identifier>DAGH4LfjVSI</dc:identifier>
  <dc:language>fr-FR</dc:language>
  <cp:lastModifiedBy/>
  <dcterms:modified xsi:type="dcterms:W3CDTF">2024-06-18T10:20:59Z</dcterms:modified>
  <cp:revision>16</cp:revision>
  <dc:subject/>
  <dc:title>IT LUGLIO 2024 - A4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0x0101009F0E634B9C216C4AB4FFFB653A7A7918</vt:lpwstr>
  </property>
  <property fmtid="{D5CDD505-2E9C-101B-9397-08002B2CF9AE}" pid="3" name="MediaServiceImageTags">
    <vt:lpwstr/>
  </property>
  <property fmtid="{D5CDD505-2E9C-101B-9397-08002B2CF9AE}" pid="4" name="PresentationFormat">
    <vt:lpwstr>Custom</vt:lpwstr>
  </property>
  <property fmtid="{D5CDD505-2E9C-101B-9397-08002B2CF9AE}" pid="5" name="Slides">
    <vt:i4>2</vt:i4>
  </property>
</Properties>
</file>