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2.png" ContentType="image/png"/>
  <Override PartName="/ppt/media/image5.svg" ContentType="image/svg"/>
  <Override PartName="/ppt/media/image8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svg" ContentType="image/sv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svg" ContentType="image/svg"/>
  <Override PartName="/ppt/media/image24.png" ContentType="image/png"/>
  <Override PartName="/ppt/media/image25.svg" ContentType="image/svg"/>
  <Override PartName="/ppt/media/image2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</p:sldIdLst>
  <p:sldSz cx="42291000" cy="2971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C3CA8A-59AB-438A-B3D6-906524AD19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38BC2E70-5EBC-49DC-B087-99F8419120E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D7EAC14-F8EC-4C05-AD48-45211F593D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5D8D3B6-E963-4390-9170-259CA1E584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CB6B5C4-D8B4-465A-B723-2BAF71C053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EFC6C50-E87C-4FDC-B028-51A28DCC2B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CDC1D4B-0B6E-4180-89D7-6C0E380DC7D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C2E0EF0-FAD0-4ED7-BA58-C0CBDB0042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2F8557D-2BD3-491C-8F7A-4FB7BF5F7A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CDEFA3D-9EBC-438B-8114-30DF33F79F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723DE2E4-3510-4FC2-B3A5-6C828EB6D0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D4B1B8A-855A-4B61-ABD4-2A47802273A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C98C05E-BEA0-4A04-A934-615D85695AC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7F9AB6D-B70B-44E0-AEAD-916C5E79635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8B23B7E-3BF3-4229-BB55-0AA5446E8AB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E446FAA-1996-4664-B511-AFBF5B4F5A8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00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F34D9EC-F6D8-4D2D-8054-AC0E080B0F8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CAA5AC0-211D-4E86-89DC-FF5C39AEC8A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1617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4BD64D8-68C0-4723-B165-78DC2E7268D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243F7F3-27FE-4D19-9914-BDBACE73D90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6AA18F6-7B28-402F-B497-E846F8CCE1F3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5D17C32-BF4D-4D4D-8270-B5034A3E027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sv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sv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.png"/><Relationship Id="rId15" Type="http://schemas.openxmlformats.org/officeDocument/2006/relationships/image" Target="../media/image1.png"/><Relationship Id="rId16" Type="http://schemas.openxmlformats.org/officeDocument/2006/relationships/image" Target="../media/image1.png"/><Relationship Id="rId17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svg"/><Relationship Id="rId11" Type="http://schemas.openxmlformats.org/officeDocument/2006/relationships/image" Target="../media/image24.png"/><Relationship Id="rId12" Type="http://schemas.openxmlformats.org/officeDocument/2006/relationships/image" Target="../media/image25.svg"/><Relationship Id="rId13" Type="http://schemas.openxmlformats.org/officeDocument/2006/relationships/image" Target="../media/image26.png"/><Relationship Id="rId14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"/>
          <p:cNvGrpSpPr/>
          <p:nvPr/>
        </p:nvGrpSpPr>
        <p:grpSpPr>
          <a:xfrm>
            <a:off x="484200" y="385560"/>
            <a:ext cx="41282280" cy="26008200"/>
            <a:chOff x="484200" y="385560"/>
            <a:chExt cx="41282280" cy="26008200"/>
          </a:xfrm>
        </p:grpSpPr>
        <p:grpSp>
          <p:nvGrpSpPr>
            <p:cNvPr id="51" name="Group 3"/>
            <p:cNvGrpSpPr/>
            <p:nvPr/>
          </p:nvGrpSpPr>
          <p:grpSpPr>
            <a:xfrm>
              <a:off x="21181320" y="13215240"/>
              <a:ext cx="10352880" cy="13032360"/>
              <a:chOff x="21181320" y="13215240"/>
              <a:chExt cx="10352880" cy="13032360"/>
            </a:xfrm>
          </p:grpSpPr>
          <p:sp>
            <p:nvSpPr>
              <p:cNvPr id="52" name="Freeform 4"/>
              <p:cNvSpPr/>
              <p:nvPr/>
            </p:nvSpPr>
            <p:spPr>
              <a:xfrm>
                <a:off x="21181320" y="13354200"/>
                <a:ext cx="10352880" cy="12893400"/>
              </a:xfrm>
              <a:custGeom>
                <a:avLst/>
                <a:gdLst>
                  <a:gd name="textAreaLeft" fmla="*/ 0 w 10352880"/>
                  <a:gd name="textAreaRight" fmla="*/ 10353600 w 10352880"/>
                  <a:gd name="textAreaTop" fmla="*/ 0 h 12893400"/>
                  <a:gd name="textAreaBottom" fmla="*/ 12894120 h 12893400"/>
                </a:gdLst>
                <a:ahLst/>
                <a:rect l="textAreaLeft" t="textAreaTop" r="textAreaRight" b="textAreaBottom"/>
                <a:pathLst>
                  <a:path w="2841446" h="3538658">
                    <a:moveTo>
                      <a:pt x="0" y="0"/>
                    </a:moveTo>
                    <a:lnTo>
                      <a:pt x="2841446" y="0"/>
                    </a:lnTo>
                    <a:lnTo>
                      <a:pt x="2841446" y="3538658"/>
                    </a:lnTo>
                    <a:lnTo>
                      <a:pt x="0" y="3538658"/>
                    </a:lnTo>
                    <a:close/>
                  </a:path>
                </a:pathLst>
              </a:custGeom>
              <a:solidFill>
                <a:srgbClr val="b9447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3" name="TextBox 5"/>
              <p:cNvSpPr/>
              <p:nvPr/>
            </p:nvSpPr>
            <p:spPr>
              <a:xfrm>
                <a:off x="21181320" y="13215240"/>
                <a:ext cx="10352880" cy="13032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54" name="Group 6"/>
            <p:cNvGrpSpPr/>
            <p:nvPr/>
          </p:nvGrpSpPr>
          <p:grpSpPr>
            <a:xfrm>
              <a:off x="21181320" y="385560"/>
              <a:ext cx="10352880" cy="12997080"/>
              <a:chOff x="21181320" y="385560"/>
              <a:chExt cx="10352880" cy="12997080"/>
            </a:xfrm>
          </p:grpSpPr>
          <p:sp>
            <p:nvSpPr>
              <p:cNvPr id="55" name="Freeform 7"/>
              <p:cNvSpPr/>
              <p:nvPr/>
            </p:nvSpPr>
            <p:spPr>
              <a:xfrm>
                <a:off x="21181320" y="524520"/>
                <a:ext cx="10352880" cy="12858120"/>
              </a:xfrm>
              <a:custGeom>
                <a:avLst/>
                <a:gdLst>
                  <a:gd name="textAreaLeft" fmla="*/ 0 w 10352880"/>
                  <a:gd name="textAreaRight" fmla="*/ 10353600 w 10352880"/>
                  <a:gd name="textAreaTop" fmla="*/ 0 h 12858120"/>
                  <a:gd name="textAreaBottom" fmla="*/ 12858840 h 12858120"/>
                </a:gdLst>
                <a:ahLst/>
                <a:rect l="textAreaLeft" t="textAreaTop" r="textAreaRight" b="textAreaBottom"/>
                <a:pathLst>
                  <a:path w="2841446" h="3528935">
                    <a:moveTo>
                      <a:pt x="0" y="0"/>
                    </a:moveTo>
                    <a:lnTo>
                      <a:pt x="2841446" y="0"/>
                    </a:lnTo>
                    <a:lnTo>
                      <a:pt x="2841446" y="3528935"/>
                    </a:lnTo>
                    <a:lnTo>
                      <a:pt x="0" y="3528935"/>
                    </a:lnTo>
                    <a:close/>
                  </a:path>
                </a:pathLst>
              </a:custGeom>
              <a:solidFill>
                <a:srgbClr val="d64f5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6" name="TextBox 8"/>
              <p:cNvSpPr/>
              <p:nvPr/>
            </p:nvSpPr>
            <p:spPr>
              <a:xfrm>
                <a:off x="21181320" y="385560"/>
                <a:ext cx="10352880" cy="12996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57" name="Group 9"/>
            <p:cNvGrpSpPr/>
            <p:nvPr/>
          </p:nvGrpSpPr>
          <p:grpSpPr>
            <a:xfrm>
              <a:off x="10823400" y="13215240"/>
              <a:ext cx="10371240" cy="13032360"/>
              <a:chOff x="10823400" y="13215240"/>
              <a:chExt cx="10371240" cy="13032360"/>
            </a:xfrm>
          </p:grpSpPr>
          <p:sp>
            <p:nvSpPr>
              <p:cNvPr id="58" name="Freeform 10"/>
              <p:cNvSpPr/>
              <p:nvPr/>
            </p:nvSpPr>
            <p:spPr>
              <a:xfrm>
                <a:off x="10823400" y="13354200"/>
                <a:ext cx="10371240" cy="12893400"/>
              </a:xfrm>
              <a:custGeom>
                <a:avLst/>
                <a:gdLst>
                  <a:gd name="textAreaLeft" fmla="*/ 0 w 10371240"/>
                  <a:gd name="textAreaRight" fmla="*/ 10371960 w 10371240"/>
                  <a:gd name="textAreaTop" fmla="*/ 0 h 12893400"/>
                  <a:gd name="textAreaBottom" fmla="*/ 12894120 h 12893400"/>
                </a:gdLst>
                <a:ahLst/>
                <a:rect l="textAreaLeft" t="textAreaTop" r="textAreaRight" b="textAreaBottom"/>
                <a:pathLst>
                  <a:path w="2846498" h="3538658">
                    <a:moveTo>
                      <a:pt x="0" y="0"/>
                    </a:moveTo>
                    <a:lnTo>
                      <a:pt x="2846498" y="0"/>
                    </a:lnTo>
                    <a:lnTo>
                      <a:pt x="2846498" y="3538658"/>
                    </a:lnTo>
                    <a:lnTo>
                      <a:pt x="0" y="3538658"/>
                    </a:lnTo>
                    <a:close/>
                  </a:path>
                </a:pathLst>
              </a:custGeom>
              <a:solidFill>
                <a:srgbClr val="1f8da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9" name="TextBox 11"/>
              <p:cNvSpPr/>
              <p:nvPr/>
            </p:nvSpPr>
            <p:spPr>
              <a:xfrm>
                <a:off x="10823400" y="13215240"/>
                <a:ext cx="10371240" cy="13032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60" name="Group 12"/>
            <p:cNvGrpSpPr/>
            <p:nvPr/>
          </p:nvGrpSpPr>
          <p:grpSpPr>
            <a:xfrm>
              <a:off x="484200" y="13215240"/>
              <a:ext cx="10352880" cy="13032360"/>
              <a:chOff x="484200" y="13215240"/>
              <a:chExt cx="10352880" cy="13032360"/>
            </a:xfrm>
          </p:grpSpPr>
          <p:sp>
            <p:nvSpPr>
              <p:cNvPr id="61" name="Freeform 13"/>
              <p:cNvSpPr/>
              <p:nvPr/>
            </p:nvSpPr>
            <p:spPr>
              <a:xfrm>
                <a:off x="484200" y="13354200"/>
                <a:ext cx="10352880" cy="12893400"/>
              </a:xfrm>
              <a:custGeom>
                <a:avLst/>
                <a:gdLst>
                  <a:gd name="textAreaLeft" fmla="*/ 0 w 10352880"/>
                  <a:gd name="textAreaRight" fmla="*/ 10353600 w 10352880"/>
                  <a:gd name="textAreaTop" fmla="*/ 0 h 12893400"/>
                  <a:gd name="textAreaBottom" fmla="*/ 12894120 h 12893400"/>
                </a:gdLst>
                <a:ahLst/>
                <a:rect l="textAreaLeft" t="textAreaTop" r="textAreaRight" b="textAreaBottom"/>
                <a:pathLst>
                  <a:path w="2841446" h="3538658">
                    <a:moveTo>
                      <a:pt x="0" y="0"/>
                    </a:moveTo>
                    <a:lnTo>
                      <a:pt x="2841446" y="0"/>
                    </a:lnTo>
                    <a:lnTo>
                      <a:pt x="2841446" y="3538658"/>
                    </a:lnTo>
                    <a:lnTo>
                      <a:pt x="0" y="3538658"/>
                    </a:lnTo>
                    <a:close/>
                  </a:path>
                </a:pathLst>
              </a:custGeom>
              <a:solidFill>
                <a:srgbClr val="f9ac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62" name="TextBox 14"/>
              <p:cNvSpPr/>
              <p:nvPr/>
            </p:nvSpPr>
            <p:spPr>
              <a:xfrm>
                <a:off x="484200" y="13215240"/>
                <a:ext cx="10352880" cy="13032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63" name="Group 15"/>
            <p:cNvGrpSpPr/>
            <p:nvPr/>
          </p:nvGrpSpPr>
          <p:grpSpPr>
            <a:xfrm>
              <a:off x="484200" y="385560"/>
              <a:ext cx="10352880" cy="12997080"/>
              <a:chOff x="484200" y="385560"/>
              <a:chExt cx="10352880" cy="12997080"/>
            </a:xfrm>
          </p:grpSpPr>
          <p:sp>
            <p:nvSpPr>
              <p:cNvPr id="64" name="Freeform 16"/>
              <p:cNvSpPr/>
              <p:nvPr/>
            </p:nvSpPr>
            <p:spPr>
              <a:xfrm>
                <a:off x="484200" y="524520"/>
                <a:ext cx="10352880" cy="12858120"/>
              </a:xfrm>
              <a:custGeom>
                <a:avLst/>
                <a:gdLst>
                  <a:gd name="textAreaLeft" fmla="*/ 0 w 10352880"/>
                  <a:gd name="textAreaRight" fmla="*/ 10353600 w 10352880"/>
                  <a:gd name="textAreaTop" fmla="*/ 0 h 12858120"/>
                  <a:gd name="textAreaBottom" fmla="*/ 12858840 h 12858120"/>
                </a:gdLst>
                <a:ahLst/>
                <a:rect l="textAreaLeft" t="textAreaTop" r="textAreaRight" b="textAreaBottom"/>
                <a:pathLst>
                  <a:path w="2841446" h="3528935">
                    <a:moveTo>
                      <a:pt x="0" y="0"/>
                    </a:moveTo>
                    <a:lnTo>
                      <a:pt x="2841446" y="0"/>
                    </a:lnTo>
                    <a:lnTo>
                      <a:pt x="2841446" y="3528935"/>
                    </a:lnTo>
                    <a:lnTo>
                      <a:pt x="0" y="3528935"/>
                    </a:lnTo>
                    <a:close/>
                  </a:path>
                </a:pathLst>
              </a:custGeom>
              <a:solidFill>
                <a:srgbClr val="ec5f5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65" name="TextBox 17"/>
              <p:cNvSpPr/>
              <p:nvPr/>
            </p:nvSpPr>
            <p:spPr>
              <a:xfrm>
                <a:off x="484200" y="385560"/>
                <a:ext cx="10352880" cy="12996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66" name="Group 18"/>
            <p:cNvGrpSpPr/>
            <p:nvPr/>
          </p:nvGrpSpPr>
          <p:grpSpPr>
            <a:xfrm>
              <a:off x="10823400" y="385560"/>
              <a:ext cx="10371240" cy="12997080"/>
              <a:chOff x="10823400" y="385560"/>
              <a:chExt cx="10371240" cy="12997080"/>
            </a:xfrm>
          </p:grpSpPr>
          <p:sp>
            <p:nvSpPr>
              <p:cNvPr id="67" name="Freeform 19"/>
              <p:cNvSpPr/>
              <p:nvPr/>
            </p:nvSpPr>
            <p:spPr>
              <a:xfrm>
                <a:off x="10823400" y="524520"/>
                <a:ext cx="10371240" cy="12858120"/>
              </a:xfrm>
              <a:custGeom>
                <a:avLst/>
                <a:gdLst>
                  <a:gd name="textAreaLeft" fmla="*/ 0 w 10371240"/>
                  <a:gd name="textAreaRight" fmla="*/ 10371960 w 10371240"/>
                  <a:gd name="textAreaTop" fmla="*/ 0 h 12858120"/>
                  <a:gd name="textAreaBottom" fmla="*/ 12858840 h 12858120"/>
                </a:gdLst>
                <a:ahLst/>
                <a:rect l="textAreaLeft" t="textAreaTop" r="textAreaRight" b="textAreaBottom"/>
                <a:pathLst>
                  <a:path w="2846498" h="3528935">
                    <a:moveTo>
                      <a:pt x="0" y="0"/>
                    </a:moveTo>
                    <a:lnTo>
                      <a:pt x="2846498" y="0"/>
                    </a:lnTo>
                    <a:lnTo>
                      <a:pt x="2846498" y="3528935"/>
                    </a:lnTo>
                    <a:lnTo>
                      <a:pt x="0" y="3528935"/>
                    </a:lnTo>
                    <a:close/>
                  </a:path>
                </a:pathLst>
              </a:custGeom>
              <a:solidFill>
                <a:srgbClr val="00af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68" name="TextBox 20"/>
              <p:cNvSpPr/>
              <p:nvPr/>
            </p:nvSpPr>
            <p:spPr>
              <a:xfrm>
                <a:off x="10823400" y="385560"/>
                <a:ext cx="10371240" cy="12996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69" name="Group 21"/>
            <p:cNvGrpSpPr/>
            <p:nvPr/>
          </p:nvGrpSpPr>
          <p:grpSpPr>
            <a:xfrm>
              <a:off x="31521240" y="518760"/>
              <a:ext cx="10245240" cy="13009680"/>
              <a:chOff x="31521240" y="518760"/>
              <a:chExt cx="10245240" cy="13009680"/>
            </a:xfrm>
          </p:grpSpPr>
          <p:sp>
            <p:nvSpPr>
              <p:cNvPr id="70" name="Freeform 22"/>
              <p:cNvSpPr/>
              <p:nvPr/>
            </p:nvSpPr>
            <p:spPr>
              <a:xfrm rot="10800000">
                <a:off x="31521240" y="518760"/>
                <a:ext cx="10245240" cy="12870720"/>
              </a:xfrm>
              <a:custGeom>
                <a:avLst/>
                <a:gdLst>
                  <a:gd name="textAreaLeft" fmla="*/ 0 w 10245240"/>
                  <a:gd name="textAreaRight" fmla="*/ 10245960 w 10245240"/>
                  <a:gd name="textAreaTop" fmla="*/ 0 h 12870720"/>
                  <a:gd name="textAreaBottom" fmla="*/ 12871440 h 12870720"/>
                </a:gdLst>
                <a:ahLst/>
                <a:rect l="textAreaLeft" t="textAreaTop" r="textAreaRight" b="textAreaBottom"/>
                <a:pathLst>
                  <a:path w="2811916" h="3532463">
                    <a:moveTo>
                      <a:pt x="0" y="0"/>
                    </a:moveTo>
                    <a:lnTo>
                      <a:pt x="2811916" y="0"/>
                    </a:lnTo>
                    <a:lnTo>
                      <a:pt x="2811916" y="3532463"/>
                    </a:lnTo>
                    <a:lnTo>
                      <a:pt x="0" y="3532463"/>
                    </a:lnTo>
                    <a:close/>
                  </a:path>
                </a:pathLst>
              </a:custGeom>
              <a:solidFill>
                <a:srgbClr val="797fb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71" name="TextBox 23"/>
              <p:cNvSpPr/>
              <p:nvPr/>
            </p:nvSpPr>
            <p:spPr>
              <a:xfrm rot="10800000">
                <a:off x="31521240" y="518760"/>
                <a:ext cx="10245240" cy="1300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72" name="Group 24"/>
            <p:cNvGrpSpPr/>
            <p:nvPr/>
          </p:nvGrpSpPr>
          <p:grpSpPr>
            <a:xfrm>
              <a:off x="31521240" y="13384080"/>
              <a:ext cx="10245240" cy="13009680"/>
              <a:chOff x="31521240" y="13384080"/>
              <a:chExt cx="10245240" cy="13009680"/>
            </a:xfrm>
          </p:grpSpPr>
          <p:sp>
            <p:nvSpPr>
              <p:cNvPr id="73" name="Freeform 25"/>
              <p:cNvSpPr/>
              <p:nvPr/>
            </p:nvSpPr>
            <p:spPr>
              <a:xfrm rot="10800000">
                <a:off x="31521240" y="13384080"/>
                <a:ext cx="10245240" cy="12870720"/>
              </a:xfrm>
              <a:custGeom>
                <a:avLst/>
                <a:gdLst>
                  <a:gd name="textAreaLeft" fmla="*/ 0 w 10245240"/>
                  <a:gd name="textAreaRight" fmla="*/ 10245960 w 10245240"/>
                  <a:gd name="textAreaTop" fmla="*/ 0 h 12870720"/>
                  <a:gd name="textAreaBottom" fmla="*/ 12871440 h 12870720"/>
                </a:gdLst>
                <a:ahLst/>
                <a:rect l="textAreaLeft" t="textAreaTop" r="textAreaRight" b="textAreaBottom"/>
                <a:pathLst>
                  <a:path w="2811916" h="3532463">
                    <a:moveTo>
                      <a:pt x="0" y="0"/>
                    </a:moveTo>
                    <a:lnTo>
                      <a:pt x="2811916" y="0"/>
                    </a:lnTo>
                    <a:lnTo>
                      <a:pt x="2811916" y="3532463"/>
                    </a:lnTo>
                    <a:lnTo>
                      <a:pt x="0" y="3532463"/>
                    </a:lnTo>
                    <a:close/>
                  </a:path>
                </a:pathLst>
              </a:custGeom>
              <a:solidFill>
                <a:srgbClr val="825da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74" name="TextBox 26"/>
              <p:cNvSpPr/>
              <p:nvPr/>
            </p:nvSpPr>
            <p:spPr>
              <a:xfrm rot="10800000">
                <a:off x="31521240" y="13384080"/>
                <a:ext cx="10245240" cy="1300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</p:grpSp>
      <p:grpSp>
        <p:nvGrpSpPr>
          <p:cNvPr id="75" name="Group 27"/>
          <p:cNvGrpSpPr/>
          <p:nvPr/>
        </p:nvGrpSpPr>
        <p:grpSpPr>
          <a:xfrm>
            <a:off x="358560" y="518040"/>
            <a:ext cx="41426280" cy="25760160"/>
            <a:chOff x="358560" y="518040"/>
            <a:chExt cx="41426280" cy="25760160"/>
          </a:xfrm>
        </p:grpSpPr>
        <p:sp>
          <p:nvSpPr>
            <p:cNvPr id="76" name="Freeform 28"/>
            <p:cNvSpPr/>
            <p:nvPr/>
          </p:nvSpPr>
          <p:spPr>
            <a:xfrm>
              <a:off x="24497640" y="547200"/>
              <a:ext cx="9895680" cy="12412440"/>
            </a:xfrm>
            <a:custGeom>
              <a:avLst/>
              <a:gdLst>
                <a:gd name="textAreaLeft" fmla="*/ 0 w 9895680"/>
                <a:gd name="textAreaRight" fmla="*/ 9896400 w 9895680"/>
                <a:gd name="textAreaTop" fmla="*/ 0 h 12412440"/>
                <a:gd name="textAreaBottom" fmla="*/ 12413160 h 12412440"/>
              </a:gdLst>
              <a:ahLst/>
              <a:rect l="textAreaLeft" t="textAreaTop" r="textAreaRight" b="textAreaBottom"/>
              <a:pathLst>
                <a:path w="13178990" h="17114638">
                  <a:moveTo>
                    <a:pt x="0" y="0"/>
                  </a:moveTo>
                  <a:lnTo>
                    <a:pt x="13178989" y="0"/>
                  </a:lnTo>
                  <a:lnTo>
                    <a:pt x="13178989" y="17114638"/>
                  </a:lnTo>
                  <a:lnTo>
                    <a:pt x="0" y="1711463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77" name="Freeform 29"/>
            <p:cNvSpPr/>
            <p:nvPr/>
          </p:nvSpPr>
          <p:spPr>
            <a:xfrm flipH="1">
              <a:off x="31392000" y="5304240"/>
              <a:ext cx="10392120" cy="8139960"/>
            </a:xfrm>
            <a:custGeom>
              <a:avLst/>
              <a:gdLst>
                <a:gd name="textAreaLeft" fmla="*/ 360 w 10392120"/>
                <a:gd name="textAreaRight" fmla="*/ 10393200 w 10392120"/>
                <a:gd name="textAreaTop" fmla="*/ 0 h 8139960"/>
                <a:gd name="textAreaBottom" fmla="*/ 8140680 h 8139960"/>
              </a:gdLst>
              <a:ahLst/>
              <a:rect l="textAreaLeft" t="textAreaTop" r="textAreaRight" b="textAreaBottom"/>
              <a:pathLst>
                <a:path w="13839940" h="11224009">
                  <a:moveTo>
                    <a:pt x="13839940" y="0"/>
                  </a:moveTo>
                  <a:lnTo>
                    <a:pt x="0" y="0"/>
                  </a:lnTo>
                  <a:lnTo>
                    <a:pt x="0" y="11224009"/>
                  </a:lnTo>
                  <a:lnTo>
                    <a:pt x="13839940" y="11224009"/>
                  </a:lnTo>
                  <a:lnTo>
                    <a:pt x="1383994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78" name="Freeform 30"/>
            <p:cNvSpPr/>
            <p:nvPr/>
          </p:nvSpPr>
          <p:spPr>
            <a:xfrm>
              <a:off x="1636200" y="518040"/>
              <a:ext cx="9207000" cy="10003320"/>
            </a:xfrm>
            <a:custGeom>
              <a:avLst/>
              <a:gdLst>
                <a:gd name="textAreaLeft" fmla="*/ 0 w 9207000"/>
                <a:gd name="textAreaRight" fmla="*/ 9207720 w 9207000"/>
                <a:gd name="textAreaTop" fmla="*/ 0 h 10003320"/>
                <a:gd name="textAreaBottom" fmla="*/ 10004040 h 10003320"/>
              </a:gdLst>
              <a:ahLst/>
              <a:rect l="textAreaLeft" t="textAreaTop" r="textAreaRight" b="textAreaBottom"/>
              <a:pathLst>
                <a:path w="12261719" h="13792990">
                  <a:moveTo>
                    <a:pt x="0" y="0"/>
                  </a:moveTo>
                  <a:lnTo>
                    <a:pt x="12261719" y="0"/>
                  </a:lnTo>
                  <a:lnTo>
                    <a:pt x="12261719" y="13792990"/>
                  </a:lnTo>
                  <a:lnTo>
                    <a:pt x="0" y="1379299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79" name="Freeform 31"/>
            <p:cNvSpPr/>
            <p:nvPr/>
          </p:nvSpPr>
          <p:spPr>
            <a:xfrm>
              <a:off x="779400" y="9626040"/>
              <a:ext cx="9783720" cy="3332520"/>
            </a:xfrm>
            <a:custGeom>
              <a:avLst/>
              <a:gdLst>
                <a:gd name="textAreaLeft" fmla="*/ 0 w 9783720"/>
                <a:gd name="textAreaRight" fmla="*/ 9784440 w 9783720"/>
                <a:gd name="textAreaTop" fmla="*/ 0 h 3332520"/>
                <a:gd name="textAreaBottom" fmla="*/ 3333240 h 3332520"/>
              </a:gdLst>
              <a:ahLst/>
              <a:rect l="textAreaLeft" t="textAreaTop" r="textAreaRight" b="textAreaBottom"/>
              <a:pathLst>
                <a:path w="13029442" h="4595840">
                  <a:moveTo>
                    <a:pt x="0" y="0"/>
                  </a:moveTo>
                  <a:lnTo>
                    <a:pt x="13029443" y="0"/>
                  </a:lnTo>
                  <a:lnTo>
                    <a:pt x="13029443" y="4595840"/>
                  </a:lnTo>
                  <a:lnTo>
                    <a:pt x="0" y="459584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80" name="Freeform 32"/>
            <p:cNvSpPr/>
            <p:nvPr/>
          </p:nvSpPr>
          <p:spPr>
            <a:xfrm rot="138600">
              <a:off x="11640240" y="17630640"/>
              <a:ext cx="9467640" cy="8460000"/>
            </a:xfrm>
            <a:custGeom>
              <a:avLst/>
              <a:gdLst>
                <a:gd name="textAreaLeft" fmla="*/ 0 w 9467640"/>
                <a:gd name="textAreaRight" fmla="*/ 9468360 w 9467640"/>
                <a:gd name="textAreaTop" fmla="*/ 0 h 8460000"/>
                <a:gd name="textAreaBottom" fmla="*/ 8460720 h 8460000"/>
              </a:gdLst>
              <a:ahLst/>
              <a:rect l="textAreaLeft" t="textAreaTop" r="textAreaRight" b="textAreaBottom"/>
              <a:pathLst>
                <a:path w="12608570" h="11665244">
                  <a:moveTo>
                    <a:pt x="0" y="0"/>
                  </a:moveTo>
                  <a:lnTo>
                    <a:pt x="12608571" y="0"/>
                  </a:lnTo>
                  <a:lnTo>
                    <a:pt x="12608571" y="11665244"/>
                  </a:lnTo>
                  <a:lnTo>
                    <a:pt x="0" y="1166524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81" name="Freeform 33"/>
            <p:cNvSpPr/>
            <p:nvPr/>
          </p:nvSpPr>
          <p:spPr>
            <a:xfrm flipH="1">
              <a:off x="21245400" y="18780480"/>
              <a:ext cx="6526440" cy="7036560"/>
            </a:xfrm>
            <a:custGeom>
              <a:avLst/>
              <a:gdLst>
                <a:gd name="textAreaLeft" fmla="*/ 360 w 6526440"/>
                <a:gd name="textAreaRight" fmla="*/ 6527520 w 6526440"/>
                <a:gd name="textAreaTop" fmla="*/ 0 h 7036560"/>
                <a:gd name="textAreaBottom" fmla="*/ 7037280 h 7036560"/>
              </a:gdLst>
              <a:ahLst/>
              <a:rect l="textAreaLeft" t="textAreaTop" r="textAreaRight" b="textAreaBottom"/>
              <a:pathLst>
                <a:path w="8691854" h="9702822">
                  <a:moveTo>
                    <a:pt x="8691853" y="0"/>
                  </a:moveTo>
                  <a:lnTo>
                    <a:pt x="0" y="0"/>
                  </a:lnTo>
                  <a:lnTo>
                    <a:pt x="0" y="9702822"/>
                  </a:lnTo>
                  <a:lnTo>
                    <a:pt x="8691853" y="9702822"/>
                  </a:lnTo>
                  <a:lnTo>
                    <a:pt x="8691853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82" name="Freeform 34"/>
            <p:cNvSpPr/>
            <p:nvPr/>
          </p:nvSpPr>
          <p:spPr>
            <a:xfrm>
              <a:off x="31392720" y="17564760"/>
              <a:ext cx="10392120" cy="7826400"/>
            </a:xfrm>
            <a:custGeom>
              <a:avLst/>
              <a:gdLst>
                <a:gd name="textAreaLeft" fmla="*/ 0 w 10392120"/>
                <a:gd name="textAreaRight" fmla="*/ 10392840 w 10392120"/>
                <a:gd name="textAreaTop" fmla="*/ 0 h 7826400"/>
                <a:gd name="textAreaBottom" fmla="*/ 7827120 h 7826400"/>
              </a:gdLst>
              <a:ahLst/>
              <a:rect l="textAreaLeft" t="textAreaTop" r="textAreaRight" b="textAreaBottom"/>
              <a:pathLst>
                <a:path w="13839940" h="10791573">
                  <a:moveTo>
                    <a:pt x="0" y="0"/>
                  </a:moveTo>
                  <a:lnTo>
                    <a:pt x="13839940" y="0"/>
                  </a:lnTo>
                  <a:lnTo>
                    <a:pt x="13839940" y="10791574"/>
                  </a:lnTo>
                  <a:lnTo>
                    <a:pt x="0" y="1079157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83" name="Group 35"/>
            <p:cNvGrpSpPr/>
            <p:nvPr/>
          </p:nvGrpSpPr>
          <p:grpSpPr>
            <a:xfrm>
              <a:off x="358560" y="529920"/>
              <a:ext cx="5042520" cy="4479480"/>
              <a:chOff x="358560" y="529920"/>
              <a:chExt cx="5042520" cy="4479480"/>
            </a:xfrm>
          </p:grpSpPr>
          <p:sp>
            <p:nvSpPr>
              <p:cNvPr id="84" name="Freeform 36"/>
              <p:cNvSpPr/>
              <p:nvPr/>
            </p:nvSpPr>
            <p:spPr>
              <a:xfrm rot="664200">
                <a:off x="672840" y="919080"/>
                <a:ext cx="4413960" cy="3700800"/>
              </a:xfrm>
              <a:custGeom>
                <a:avLst/>
                <a:gdLst>
                  <a:gd name="textAreaLeft" fmla="*/ 0 w 4413960"/>
                  <a:gd name="textAreaRight" fmla="*/ 4414680 w 4413960"/>
                  <a:gd name="textAreaTop" fmla="*/ 0 h 3700800"/>
                  <a:gd name="textAreaBottom" fmla="*/ 3701520 h 3700800"/>
                </a:gdLst>
                <a:ahLst/>
                <a:rect l="textAreaLeft" t="textAreaTop" r="textAreaRight" b="textAreaBottom"/>
                <a:pathLst>
                  <a:path w="1069340" h="928243">
                    <a:moveTo>
                      <a:pt x="704977" y="0"/>
                    </a:moveTo>
                    <a:cubicBezTo>
                      <a:pt x="570484" y="0"/>
                      <a:pt x="436626" y="16256"/>
                      <a:pt x="303530" y="35941"/>
                    </a:cubicBezTo>
                    <a:cubicBezTo>
                      <a:pt x="251460" y="43561"/>
                      <a:pt x="190500" y="46101"/>
                      <a:pt x="143510" y="72771"/>
                    </a:cubicBezTo>
                    <a:cubicBezTo>
                      <a:pt x="30480" y="136271"/>
                      <a:pt x="7620" y="269621"/>
                      <a:pt x="3810" y="387731"/>
                    </a:cubicBezTo>
                    <a:cubicBezTo>
                      <a:pt x="0" y="509651"/>
                      <a:pt x="24130" y="636651"/>
                      <a:pt x="81280" y="744601"/>
                    </a:cubicBezTo>
                    <a:cubicBezTo>
                      <a:pt x="149225" y="875411"/>
                      <a:pt x="284480" y="928243"/>
                      <a:pt x="432054" y="928243"/>
                    </a:cubicBezTo>
                    <a:cubicBezTo>
                      <a:pt x="651383" y="928243"/>
                      <a:pt x="897890" y="811403"/>
                      <a:pt x="990600" y="659511"/>
                    </a:cubicBezTo>
                    <a:cubicBezTo>
                      <a:pt x="1047750" y="566801"/>
                      <a:pt x="1066800" y="462661"/>
                      <a:pt x="1068070" y="354711"/>
                    </a:cubicBezTo>
                    <a:cubicBezTo>
                      <a:pt x="1069340" y="291211"/>
                      <a:pt x="1060450" y="227711"/>
                      <a:pt x="1046480" y="165481"/>
                    </a:cubicBezTo>
                    <a:cubicBezTo>
                      <a:pt x="1032510" y="104521"/>
                      <a:pt x="1013460" y="54991"/>
                      <a:pt x="951230" y="28321"/>
                    </a:cubicBezTo>
                    <a:cubicBezTo>
                      <a:pt x="918210" y="15621"/>
                      <a:pt x="883920" y="10541"/>
                      <a:pt x="848360" y="6731"/>
                    </a:cubicBezTo>
                    <a:cubicBezTo>
                      <a:pt x="800481" y="2032"/>
                      <a:pt x="752602" y="0"/>
                      <a:pt x="704977" y="0"/>
                    </a:cubicBezTo>
                    <a:close/>
                  </a:path>
                </a:pathLst>
              </a:custGeom>
              <a:solidFill>
                <a:srgbClr val="98223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85" name="Freeform 37"/>
            <p:cNvSpPr/>
            <p:nvPr/>
          </p:nvSpPr>
          <p:spPr>
            <a:xfrm>
              <a:off x="10809000" y="5423400"/>
              <a:ext cx="10170720" cy="7541640"/>
            </a:xfrm>
            <a:custGeom>
              <a:avLst/>
              <a:gdLst>
                <a:gd name="textAreaLeft" fmla="*/ 0 w 10170720"/>
                <a:gd name="textAreaRight" fmla="*/ 10171440 w 10170720"/>
                <a:gd name="textAreaTop" fmla="*/ 0 h 7541640"/>
                <a:gd name="textAreaBottom" fmla="*/ 7542360 h 7541640"/>
              </a:gdLst>
              <a:ahLst/>
              <a:rect l="textAreaLeft" t="textAreaTop" r="textAreaRight" b="textAreaBottom"/>
              <a:pathLst>
                <a:path w="13545203" h="10398785">
                  <a:moveTo>
                    <a:pt x="0" y="0"/>
                  </a:moveTo>
                  <a:lnTo>
                    <a:pt x="13545203" y="0"/>
                  </a:lnTo>
                  <a:lnTo>
                    <a:pt x="13545203" y="10398785"/>
                  </a:lnTo>
                  <a:lnTo>
                    <a:pt x="0" y="1039878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9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86" name="Freeform 38"/>
            <p:cNvSpPr/>
            <p:nvPr/>
          </p:nvSpPr>
          <p:spPr>
            <a:xfrm>
              <a:off x="21453480" y="13187880"/>
              <a:ext cx="5970600" cy="1289160"/>
            </a:xfrm>
            <a:custGeom>
              <a:avLst/>
              <a:gdLst>
                <a:gd name="textAreaLeft" fmla="*/ 0 w 5970600"/>
                <a:gd name="textAreaRight" fmla="*/ 5971320 w 5970600"/>
                <a:gd name="textAreaTop" fmla="*/ 0 h 1289160"/>
                <a:gd name="textAreaBottom" fmla="*/ 1289880 h 1289160"/>
              </a:gdLst>
              <a:ahLst/>
              <a:rect l="textAreaLeft" t="textAreaTop" r="textAreaRight" b="textAreaBottom"/>
              <a:pathLst>
                <a:path w="7951729" h="1778207">
                  <a:moveTo>
                    <a:pt x="0" y="0"/>
                  </a:moveTo>
                  <a:lnTo>
                    <a:pt x="7951729" y="0"/>
                  </a:lnTo>
                  <a:lnTo>
                    <a:pt x="7951729" y="1778207"/>
                  </a:lnTo>
                  <a:lnTo>
                    <a:pt x="0" y="1778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87" name="Freeform 39"/>
            <p:cNvSpPr/>
            <p:nvPr/>
          </p:nvSpPr>
          <p:spPr>
            <a:xfrm>
              <a:off x="442080" y="15624360"/>
              <a:ext cx="10366200" cy="7833600"/>
            </a:xfrm>
            <a:custGeom>
              <a:avLst/>
              <a:gdLst>
                <a:gd name="textAreaLeft" fmla="*/ 0 w 10366200"/>
                <a:gd name="textAreaRight" fmla="*/ 10366920 w 10366200"/>
                <a:gd name="textAreaTop" fmla="*/ 0 h 7833600"/>
                <a:gd name="textAreaBottom" fmla="*/ 7834320 h 7833600"/>
              </a:gdLst>
              <a:ahLst/>
              <a:rect l="textAreaLeft" t="textAreaTop" r="textAreaRight" b="textAreaBottom"/>
              <a:pathLst>
                <a:path w="13805309" h="10801698">
                  <a:moveTo>
                    <a:pt x="0" y="0"/>
                  </a:moveTo>
                  <a:lnTo>
                    <a:pt x="13805309" y="0"/>
                  </a:lnTo>
                  <a:lnTo>
                    <a:pt x="13805309" y="10801698"/>
                  </a:lnTo>
                  <a:lnTo>
                    <a:pt x="0" y="1080169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88" name="Group 40"/>
          <p:cNvGrpSpPr/>
          <p:nvPr/>
        </p:nvGrpSpPr>
        <p:grpSpPr>
          <a:xfrm>
            <a:off x="29294280" y="26910720"/>
            <a:ext cx="2288160" cy="2288160"/>
            <a:chOff x="29294280" y="26910720"/>
            <a:chExt cx="2288160" cy="2288160"/>
          </a:xfrm>
        </p:grpSpPr>
        <p:grpSp>
          <p:nvGrpSpPr>
            <p:cNvPr id="89" name="Group 41"/>
            <p:cNvGrpSpPr/>
            <p:nvPr/>
          </p:nvGrpSpPr>
          <p:grpSpPr>
            <a:xfrm>
              <a:off x="29294280" y="26910720"/>
              <a:ext cx="2288160" cy="2288160"/>
              <a:chOff x="29294280" y="26910720"/>
              <a:chExt cx="2288160" cy="2288160"/>
            </a:xfrm>
          </p:grpSpPr>
          <p:sp>
            <p:nvSpPr>
              <p:cNvPr id="90" name="Freeform 42"/>
              <p:cNvSpPr/>
              <p:nvPr/>
            </p:nvSpPr>
            <p:spPr>
              <a:xfrm>
                <a:off x="29294280" y="26910720"/>
                <a:ext cx="2288160" cy="2288160"/>
              </a:xfrm>
              <a:custGeom>
                <a:avLst/>
                <a:gdLst>
                  <a:gd name="textAreaLeft" fmla="*/ 0 w 2288160"/>
                  <a:gd name="textAreaRight" fmla="*/ 2288880 w 2288160"/>
                  <a:gd name="textAreaTop" fmla="*/ 0 h 2288160"/>
                  <a:gd name="textAreaBottom" fmla="*/ 2288880 h 22881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28523" y="0"/>
                    </a:moveTo>
                    <a:lnTo>
                      <a:pt x="684277" y="0"/>
                    </a:lnTo>
                    <a:cubicBezTo>
                      <a:pt x="755258" y="0"/>
                      <a:pt x="812800" y="57542"/>
                      <a:pt x="812800" y="128523"/>
                    </a:cubicBezTo>
                    <a:lnTo>
                      <a:pt x="812800" y="684277"/>
                    </a:lnTo>
                    <a:cubicBezTo>
                      <a:pt x="812800" y="755258"/>
                      <a:pt x="755258" y="812800"/>
                      <a:pt x="684277" y="812800"/>
                    </a:cubicBezTo>
                    <a:lnTo>
                      <a:pt x="128523" y="812800"/>
                    </a:lnTo>
                    <a:cubicBezTo>
                      <a:pt x="57542" y="812800"/>
                      <a:pt x="0" y="755258"/>
                      <a:pt x="0" y="684277"/>
                    </a:cubicBezTo>
                    <a:lnTo>
                      <a:pt x="0" y="128523"/>
                    </a:lnTo>
                    <a:cubicBezTo>
                      <a:pt x="0" y="57542"/>
                      <a:pt x="57542" y="0"/>
                      <a:pt x="128523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91" name="TextBox 43"/>
              <p:cNvSpPr/>
              <p:nvPr/>
            </p:nvSpPr>
            <p:spPr>
              <a:xfrm>
                <a:off x="29294280" y="27071640"/>
                <a:ext cx="2288160" cy="212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7160" rIns="47160" tIns="47160" bIns="47160" anchor="ctr">
                <a:noAutofit/>
              </a:bodyPr>
              <a:p>
                <a:pPr algn="ctr" defTabSz="914400">
                  <a:lnSpc>
                    <a:spcPts val="6378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92" name="Freeform 44"/>
            <p:cNvSpPr/>
            <p:nvPr/>
          </p:nvSpPr>
          <p:spPr>
            <a:xfrm>
              <a:off x="29651760" y="27331200"/>
              <a:ext cx="1555200" cy="1447200"/>
            </a:xfrm>
            <a:custGeom>
              <a:avLst/>
              <a:gdLst>
                <a:gd name="textAreaLeft" fmla="*/ 0 w 1555200"/>
                <a:gd name="textAreaRight" fmla="*/ 1555920 w 1555200"/>
                <a:gd name="textAreaTop" fmla="*/ 0 h 1447200"/>
                <a:gd name="textAreaBottom" fmla="*/ 1447920 h 1447200"/>
              </a:gdLst>
              <a:ahLst/>
              <a:rect l="textAreaLeft" t="textAreaTop" r="textAreaRight" b="textAreaBottom"/>
              <a:pathLst>
                <a:path w="2074705" h="1930628">
                  <a:moveTo>
                    <a:pt x="0" y="0"/>
                  </a:moveTo>
                  <a:lnTo>
                    <a:pt x="2074705" y="0"/>
                  </a:lnTo>
                  <a:lnTo>
                    <a:pt x="2074705" y="1930629"/>
                  </a:lnTo>
                  <a:lnTo>
                    <a:pt x="0" y="19306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93" name="TextBox 45"/>
          <p:cNvSpPr/>
          <p:nvPr/>
        </p:nvSpPr>
        <p:spPr>
          <a:xfrm>
            <a:off x="531720" y="27239400"/>
            <a:ext cx="20312280" cy="97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755640" indent="-378000" defTabSz="914400">
              <a:lnSpc>
                <a:spcPts val="3849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</a:rPr>
              <a:t> </a:t>
            </a: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</a:rPr>
              <a:t>C. Lubich, Parola di Vita di maggio 1991, in eadem, Parole di Vita, a cura di Fabio Ciardi (Opere di Chiara Lubich 5),        Città Nuova, Roma 2017, p. 477. 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46"/>
          <p:cNvSpPr/>
          <p:nvPr/>
        </p:nvSpPr>
        <p:spPr>
          <a:xfrm>
            <a:off x="31860000" y="26674920"/>
            <a:ext cx="9748800" cy="15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Adaptation de 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Ilustrations de: Guili Rodriguez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</a:rPr>
              <a:t>www.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Bold"/>
              </a:rPr>
              <a:t>focolare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</a:rPr>
              <a:t>.org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 / 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</a:rPr>
              <a:t>www.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Bold"/>
              </a:rPr>
              <a:t>teens4unity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</a:rPr>
              <a:t>.com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47"/>
          <p:cNvSpPr/>
          <p:nvPr/>
        </p:nvSpPr>
        <p:spPr>
          <a:xfrm>
            <a:off x="21786120" y="13491360"/>
            <a:ext cx="5105880" cy="7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771"/>
              </a:lnSpc>
            </a:pPr>
            <a:r>
              <a:rPr b="0" lang="en-US" sz="5200" spc="-1" strike="noStrike">
                <a:solidFill>
                  <a:srgbClr val="000000"/>
                </a:solidFill>
                <a:latin typeface="29LT Bukra Condensed Bold"/>
              </a:rPr>
              <a:t>MAURO </a:t>
            </a:r>
            <a:r>
              <a:rPr b="0" i="1" lang="en-US" sz="4500" spc="-1" strike="noStrike">
                <a:solidFill>
                  <a:srgbClr val="000000"/>
                </a:solidFill>
                <a:latin typeface="29LT Bukra Condensed Bold"/>
              </a:rPr>
              <a:t>raconte 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Box 48"/>
          <p:cNvSpPr/>
          <p:nvPr/>
        </p:nvSpPr>
        <p:spPr>
          <a:xfrm>
            <a:off x="11381400" y="2961000"/>
            <a:ext cx="9212400" cy="307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049"/>
              </a:lnSpc>
            </a:pPr>
            <a:r>
              <a:rPr b="0" lang="en-US" sz="5000" spc="-1" strike="noStrike">
                <a:solidFill>
                  <a:srgbClr val="ffffff"/>
                </a:solidFill>
                <a:latin typeface="29LT Bukra Condensed Bold"/>
              </a:rPr>
              <a:t>Dieu nous a aimé le premier</a:t>
            </a:r>
            <a:br>
              <a:rPr sz="5000"/>
            </a:br>
            <a:r>
              <a:rPr b="0" lang="en-US" sz="5500" spc="-1" strike="noStrike">
                <a:solidFill>
                  <a:srgbClr val="ffffff"/>
                </a:solidFill>
                <a:latin typeface="29LT Bukra Condensed Light"/>
              </a:rPr>
              <a:t>avec la venue de Jésus sur terre </a:t>
            </a:r>
            <a:br>
              <a:rPr sz="5500"/>
            </a:br>
            <a:r>
              <a:rPr b="0" lang="en-US" sz="5000" spc="-1" strike="noStrike">
                <a:solidFill>
                  <a:srgbClr val="ffffff"/>
                </a:solidFill>
                <a:latin typeface="29LT Bukra Condensed Semi-Bold"/>
              </a:rPr>
              <a:t>dans toutes les limites et les faiblesses de l’existence humaine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49"/>
          <p:cNvSpPr/>
          <p:nvPr/>
        </p:nvSpPr>
        <p:spPr>
          <a:xfrm>
            <a:off x="11071800" y="768600"/>
            <a:ext cx="9978840" cy="201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281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29LT Bukra Condensed"/>
              </a:rPr>
              <a:t>Cette parole se trouve dans </a:t>
            </a:r>
            <a:br>
              <a:rPr sz="4800"/>
            </a:br>
            <a:r>
              <a:rPr b="1" lang="en-US" sz="4800" spc="-1" strike="noStrike">
                <a:solidFill>
                  <a:srgbClr val="000000"/>
                </a:solidFill>
                <a:latin typeface="29LT Bukra Condensed"/>
              </a:rPr>
              <a:t>la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29LT Bukra Condensed"/>
              </a:rPr>
              <a:t>1ère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"/>
              </a:rPr>
              <a:t> 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Bold"/>
              </a:rPr>
              <a:t>lettre de Jean aux chrétiens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"/>
              </a:rPr>
              <a:t> 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281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29LT Bukra Condensed"/>
              </a:rPr>
              <a:t>d’une communauté d’Asie Mineure.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Box 50"/>
          <p:cNvSpPr/>
          <p:nvPr/>
        </p:nvSpPr>
        <p:spPr>
          <a:xfrm>
            <a:off x="21677040" y="5268600"/>
            <a:ext cx="6330960" cy="78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160"/>
              </a:lnSpc>
            </a:pPr>
            <a:r>
              <a:rPr b="0" lang="en-US" sz="5000" spc="-1" strike="noStrike">
                <a:solidFill>
                  <a:srgbClr val="fcfcfc"/>
                </a:solidFill>
                <a:latin typeface="29LT Bukra Condensed Bold"/>
              </a:rPr>
              <a:t>Aimer implique le courage</a:t>
            </a:r>
            <a:r>
              <a:rPr b="0" lang="en-US" sz="5600" spc="-1" strike="noStrike">
                <a:solidFill>
                  <a:srgbClr val="fcfcfc"/>
                </a:solidFill>
                <a:latin typeface="29LT Bukra Condensed Light"/>
              </a:rPr>
              <a:t>, la difficulté, le risque de devoir affronter l’adversité et les souffrances.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160"/>
              </a:lnSpc>
            </a:pPr>
            <a:r>
              <a:rPr b="0" lang="en-US" sz="5000" spc="-1" strike="noStrike">
                <a:solidFill>
                  <a:srgbClr val="fcfcfc"/>
                </a:solidFill>
                <a:latin typeface="29LT Bukra Condensed Bold"/>
              </a:rPr>
              <a:t>Mais celui qui aime ainsi, participe à la vie même de Dieu et expérimente ce qu’a été Sa liberté à Lui.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Box 51"/>
          <p:cNvSpPr/>
          <p:nvPr/>
        </p:nvSpPr>
        <p:spPr>
          <a:xfrm>
            <a:off x="21929040" y="967320"/>
            <a:ext cx="4710960" cy="31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160"/>
              </a:lnSpc>
            </a:pPr>
            <a:r>
              <a:rPr b="0" lang="en-US" sz="5000" spc="-1" strike="noStrike">
                <a:solidFill>
                  <a:srgbClr val="ffffff"/>
                </a:solidFill>
                <a:latin typeface="29LT Bukra Condensed Bold"/>
              </a:rPr>
              <a:t>Avec l’exemple qu’il a donné,</a:t>
            </a:r>
            <a:r>
              <a:rPr b="0" lang="en-US" sz="5600" spc="-1" strike="noStrike">
                <a:solidFill>
                  <a:srgbClr val="ffffff"/>
                </a:solidFill>
                <a:latin typeface="29LT Bukra Condensed Bold"/>
              </a:rPr>
              <a:t>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160"/>
              </a:lnSpc>
            </a:pPr>
            <a:r>
              <a:rPr b="0" i="1" lang="en-US" sz="5600" spc="-1" strike="noStrike">
                <a:solidFill>
                  <a:srgbClr val="ffffff"/>
                </a:solidFill>
                <a:latin typeface="29LT Bukra Condensed Light"/>
              </a:rPr>
              <a:t>on comprend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160"/>
              </a:lnSpc>
            </a:pPr>
            <a:r>
              <a:rPr b="0" i="1" lang="en-US" sz="5600" spc="-1" strike="noStrike">
                <a:solidFill>
                  <a:srgbClr val="ffffff"/>
                </a:solidFill>
                <a:latin typeface="29LT Bukra Condensed Light"/>
              </a:rPr>
              <a:t>que...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Box 52"/>
          <p:cNvSpPr/>
          <p:nvPr/>
        </p:nvSpPr>
        <p:spPr>
          <a:xfrm>
            <a:off x="34737840" y="1019160"/>
            <a:ext cx="6266160" cy="25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718"/>
              </a:lnSpc>
            </a:pPr>
            <a:r>
              <a:rPr b="0" lang="en-US" sz="5600" spc="-1" strike="noStrike">
                <a:solidFill>
                  <a:srgbClr val="ffffff"/>
                </a:solidFill>
                <a:latin typeface="29LT Bukra Condensed Light"/>
                <a:ea typeface="Microsoft YaHei"/>
              </a:rPr>
              <a:t>A notre tour, comment </a:t>
            </a:r>
            <a:r>
              <a:rPr b="0" lang="en-US" sz="5000" spc="-1" strike="noStrike">
                <a:solidFill>
                  <a:srgbClr val="ffffff"/>
                </a:solidFill>
                <a:latin typeface="29LT Bukra Condensed Bold"/>
              </a:rPr>
              <a:t>témoigner que Dieu est amour ?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53"/>
          <p:cNvSpPr/>
          <p:nvPr/>
        </p:nvSpPr>
        <p:spPr>
          <a:xfrm>
            <a:off x="11052000" y="13679640"/>
            <a:ext cx="10034640" cy="42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718"/>
              </a:lnSpc>
            </a:pPr>
            <a:r>
              <a:rPr b="0" lang="en-US" sz="5600" spc="-1" strike="noStrike">
                <a:solidFill>
                  <a:srgbClr val="fcfcfc"/>
                </a:solidFill>
                <a:latin typeface="29LT Bukra Condensed Light"/>
              </a:rPr>
              <a:t>Et, un pas après l’autre, nous arriverons  </a:t>
            </a:r>
            <a:r>
              <a:rPr b="0" lang="en-US" sz="5000" spc="-1" strike="noStrike">
                <a:solidFill>
                  <a:srgbClr val="fcfcfc"/>
                </a:solidFill>
                <a:latin typeface="29LT Bukra Condensed Bold"/>
              </a:rPr>
              <a:t>à ette expérience qui a été celle même de Dieu</a:t>
            </a:r>
            <a:r>
              <a:rPr b="0" lang="en-US" sz="5600" spc="-1" strike="noStrike">
                <a:solidFill>
                  <a:srgbClr val="fcfcfc"/>
                </a:solidFill>
                <a:latin typeface="29LT Bukra Condensed Light"/>
              </a:rPr>
              <a:t>, qui est plénitude de lumière, de paix et de joie :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718"/>
              </a:lnSpc>
            </a:pPr>
            <a:r>
              <a:rPr b="0" i="1" lang="en-US" sz="5600" spc="-1" strike="noStrike">
                <a:solidFill>
                  <a:srgbClr val="fcfcfc"/>
                </a:solidFill>
                <a:latin typeface="29LT Bukra Condensed Light"/>
              </a:rPr>
              <a:t>Tout ce que veut nous donner Jésus!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54"/>
          <p:cNvSpPr/>
          <p:nvPr/>
        </p:nvSpPr>
        <p:spPr>
          <a:xfrm>
            <a:off x="1457280" y="22613400"/>
            <a:ext cx="8105760" cy="31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En prenant sur nous toutes les croix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,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les petites comme les grandes,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en toutes circonstances.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55"/>
          <p:cNvSpPr/>
          <p:nvPr/>
        </p:nvSpPr>
        <p:spPr>
          <a:xfrm>
            <a:off x="1042200" y="13463640"/>
            <a:ext cx="9199080" cy="25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718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Nous nous efforcerons,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718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en imitant Jésus,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718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de les aimer en premier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Box 56"/>
          <p:cNvSpPr/>
          <p:nvPr/>
        </p:nvSpPr>
        <p:spPr>
          <a:xfrm>
            <a:off x="21970440" y="14699880"/>
            <a:ext cx="889956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939"/>
              </a:lnSpc>
            </a:pPr>
            <a:r>
              <a:rPr b="0" lang="en-US" sz="5400" spc="-109" strike="noStrike">
                <a:solidFill>
                  <a:srgbClr val="fcfcfc"/>
                </a:solidFill>
                <a:latin typeface="29LT Bukra Condensed Light"/>
              </a:rPr>
              <a:t>A l’école, presque chaque jour, je retrouvais dans mon sac à dos, une ou plusieurs tuiles. </a:t>
            </a:r>
            <a:r>
              <a:rPr b="0" lang="en-US" sz="5400" spc="-109" strike="noStrike">
                <a:solidFill>
                  <a:srgbClr val="fcfcfc"/>
                </a:solidFill>
                <a:latin typeface="29LT Bukra Condensed Bold"/>
              </a:rPr>
              <a:t>J’ai découvert qui était le “coupable”</a:t>
            </a:r>
            <a:r>
              <a:rPr b="0" lang="en-US" sz="5400" spc="-109" strike="noStrike">
                <a:solidFill>
                  <a:srgbClr val="fcfcfc"/>
                </a:solidFill>
                <a:latin typeface="29LT Bukra Condensed Light"/>
              </a:rPr>
              <a:t>. J’ai eu l’envie de réagir très fort, et je ne sais pas comment j’ai fait pour me retenir. 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Box 57"/>
          <p:cNvSpPr/>
          <p:nvPr/>
        </p:nvSpPr>
        <p:spPr>
          <a:xfrm>
            <a:off x="31534200" y="13736880"/>
            <a:ext cx="1004580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939"/>
              </a:lnSpc>
            </a:pPr>
            <a:r>
              <a:rPr b="0" lang="en-US" sz="5400" spc="-109" strike="noStrike">
                <a:solidFill>
                  <a:srgbClr val="fcfcfc"/>
                </a:solidFill>
                <a:latin typeface="29LT Bukra Condensed Light"/>
              </a:rPr>
              <a:t>Le lendemain, à l’école, avec beaucoup de calme, je me suis approché de mon compagnon, je lui ai adressé la parole et je l’ai invité à participer à une rencontre des “Jeunes pour un monde uni”. </a:t>
            </a:r>
            <a:r>
              <a:rPr b="0" lang="en-US" sz="4500" spc="-109" strike="noStrike">
                <a:solidFill>
                  <a:srgbClr val="fcfcfc"/>
                </a:solidFill>
                <a:latin typeface="29LT Bukra Condensed Bold"/>
              </a:rPr>
              <a:t>Je n’ai plus jamais  trouvé une seule tuile dans mon sac à dos.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Box 58"/>
          <p:cNvSpPr/>
          <p:nvPr/>
        </p:nvSpPr>
        <p:spPr>
          <a:xfrm>
            <a:off x="25452720" y="19259640"/>
            <a:ext cx="5430240" cy="60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 defTabSz="914400">
              <a:lnSpc>
                <a:spcPts val="5939"/>
              </a:lnSpc>
            </a:pPr>
            <a:r>
              <a:rPr b="0" lang="en-US" sz="5400" spc="-109" strike="noStrike">
                <a:solidFill>
                  <a:srgbClr val="fcfcfc"/>
                </a:solidFill>
                <a:latin typeface="29LT Bukra Condensed Light"/>
              </a:rPr>
              <a:t>J’ai raconté cela à un ami qui me dit : </a:t>
            </a:r>
            <a:r>
              <a:rPr b="0" lang="en-US" sz="5400" spc="-109" strike="noStrike">
                <a:solidFill>
                  <a:srgbClr val="fcfcfc"/>
                </a:solidFill>
                <a:latin typeface="29LT Bukra Condensed Bold"/>
              </a:rPr>
              <a:t>"tu n’as pas du tout tord, cherche à en parler avec lui</a:t>
            </a:r>
            <a:r>
              <a:rPr b="0" lang="en-US" sz="5400" spc="-109" strike="noStrike">
                <a:solidFill>
                  <a:srgbClr val="fcfcfc"/>
                </a:solidFill>
                <a:latin typeface="29LT Bukra Condensed Light"/>
              </a:rPr>
              <a:t>, mais souviens-toi de le faire de manière juste, et avec charité”.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Box 59"/>
          <p:cNvSpPr/>
          <p:nvPr/>
        </p:nvSpPr>
        <p:spPr>
          <a:xfrm>
            <a:off x="34700400" y="4088160"/>
            <a:ext cx="6850080" cy="31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En servant nos frères et no soeurs,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 </a:t>
            </a:r>
            <a:br>
              <a:rPr sz="5600"/>
            </a:b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	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	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         à commencer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	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  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par les petites choses.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60"/>
          <p:cNvSpPr/>
          <p:nvPr/>
        </p:nvSpPr>
        <p:spPr>
          <a:xfrm>
            <a:off x="412200" y="9815400"/>
            <a:ext cx="10078920" cy="24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ct val="80000"/>
              </a:lnSpc>
            </a:pPr>
            <a:r>
              <a:rPr b="0" lang="en-US" sz="6819" spc="-1" strike="noStrike">
                <a:solidFill>
                  <a:srgbClr val="ffffff"/>
                </a:solidFill>
                <a:latin typeface="Comic Sans MS"/>
              </a:rPr>
              <a:t>«Celui qui n’aime pas n’a pas connu Dieu, parce que Dieu est amour »</a:t>
            </a:r>
            <a:endParaRPr b="0" lang="fr-FR" sz="681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61"/>
          <p:cNvSpPr/>
          <p:nvPr/>
        </p:nvSpPr>
        <p:spPr>
          <a:xfrm>
            <a:off x="4860000" y="12326400"/>
            <a:ext cx="5401800" cy="70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550"/>
              </a:lnSpc>
            </a:pPr>
            <a:r>
              <a:rPr b="0" lang="en-US" sz="4500" spc="-1" strike="noStrike">
                <a:solidFill>
                  <a:srgbClr val="000000"/>
                </a:solidFill>
                <a:latin typeface="Teko"/>
              </a:rPr>
              <a:t>(1Jean 4,8)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62"/>
          <p:cNvSpPr/>
          <p:nvPr/>
        </p:nvSpPr>
        <p:spPr>
          <a:xfrm>
            <a:off x="371520" y="1329480"/>
            <a:ext cx="5199840" cy="253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ct val="75000"/>
              </a:lnSpc>
            </a:pPr>
            <a:r>
              <a:rPr b="1" lang="en-US" sz="11090" spc="-111" strike="noStrike">
                <a:solidFill>
                  <a:srgbClr val="ffffff"/>
                </a:solidFill>
                <a:latin typeface="Calibri"/>
              </a:rPr>
              <a:t>Parole</a:t>
            </a:r>
            <a:endParaRPr b="0" lang="fr-FR" sz="1109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75000"/>
              </a:lnSpc>
            </a:pPr>
            <a:r>
              <a:rPr b="1" lang="en-US" sz="11090" spc="-111" strike="noStrike">
                <a:solidFill>
                  <a:srgbClr val="ffffff"/>
                </a:solidFill>
                <a:latin typeface="Calibri"/>
              </a:rPr>
              <a:t>de Vie</a:t>
            </a:r>
            <a:endParaRPr b="0" lang="fr-FR" sz="110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Box 63"/>
          <p:cNvSpPr/>
          <p:nvPr/>
        </p:nvSpPr>
        <p:spPr>
          <a:xfrm>
            <a:off x="820080" y="3898800"/>
            <a:ext cx="40168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824"/>
              </a:lnSpc>
            </a:pPr>
            <a:r>
              <a:rPr b="0" lang="en-US" sz="3820" spc="-307" strike="noStrike">
                <a:solidFill>
                  <a:srgbClr val="fcfcfc"/>
                </a:solidFill>
                <a:latin typeface="Lazydog"/>
              </a:rPr>
              <a:t>Mai 2024</a:t>
            </a:r>
            <a:endParaRPr b="0" lang="fr-FR" sz="3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Freeform 28"/>
          <p:cNvSpPr/>
          <p:nvPr/>
        </p:nvSpPr>
        <p:spPr>
          <a:xfrm>
            <a:off x="24649920" y="699480"/>
            <a:ext cx="9895680" cy="12412440"/>
          </a:xfrm>
          <a:custGeom>
            <a:avLst/>
            <a:gdLst>
              <a:gd name="textAreaLeft" fmla="*/ 0 w 9895680"/>
              <a:gd name="textAreaRight" fmla="*/ 9896400 w 9895680"/>
              <a:gd name="textAreaTop" fmla="*/ 0 h 12412440"/>
              <a:gd name="textAreaBottom" fmla="*/ 12413160 h 12412440"/>
            </a:gdLst>
            <a:ahLst/>
            <a:rect l="textAreaLeft" t="textAreaTop" r="textAreaRight" b="textAreaBottom"/>
            <a:pathLst>
              <a:path w="13178990" h="17114638">
                <a:moveTo>
                  <a:pt x="0" y="0"/>
                </a:moveTo>
                <a:lnTo>
                  <a:pt x="13178989" y="0"/>
                </a:lnTo>
                <a:lnTo>
                  <a:pt x="13178989" y="17114638"/>
                </a:lnTo>
                <a:lnTo>
                  <a:pt x="0" y="1711463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" name="Freeform 28"/>
          <p:cNvSpPr/>
          <p:nvPr/>
        </p:nvSpPr>
        <p:spPr>
          <a:xfrm>
            <a:off x="24802560" y="852120"/>
            <a:ext cx="9895680" cy="12412440"/>
          </a:xfrm>
          <a:custGeom>
            <a:avLst/>
            <a:gdLst>
              <a:gd name="textAreaLeft" fmla="*/ 0 w 9895680"/>
              <a:gd name="textAreaRight" fmla="*/ 9896400 w 9895680"/>
              <a:gd name="textAreaTop" fmla="*/ 0 h 12412440"/>
              <a:gd name="textAreaBottom" fmla="*/ 12413160 h 12412440"/>
            </a:gdLst>
            <a:ahLst/>
            <a:rect l="textAreaLeft" t="textAreaTop" r="textAreaRight" b="textAreaBottom"/>
            <a:pathLst>
              <a:path w="13178990" h="17114638">
                <a:moveTo>
                  <a:pt x="0" y="0"/>
                </a:moveTo>
                <a:lnTo>
                  <a:pt x="13178989" y="0"/>
                </a:lnTo>
                <a:lnTo>
                  <a:pt x="13178989" y="17114638"/>
                </a:lnTo>
                <a:lnTo>
                  <a:pt x="0" y="1711463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Freeform 28"/>
          <p:cNvSpPr/>
          <p:nvPr/>
        </p:nvSpPr>
        <p:spPr>
          <a:xfrm>
            <a:off x="24954840" y="1004400"/>
            <a:ext cx="9895680" cy="12412440"/>
          </a:xfrm>
          <a:custGeom>
            <a:avLst/>
            <a:gdLst>
              <a:gd name="textAreaLeft" fmla="*/ 0 w 9895680"/>
              <a:gd name="textAreaRight" fmla="*/ 9896400 w 9895680"/>
              <a:gd name="textAreaTop" fmla="*/ 0 h 12412440"/>
              <a:gd name="textAreaBottom" fmla="*/ 12413160 h 12412440"/>
            </a:gdLst>
            <a:ahLst/>
            <a:rect l="textAreaLeft" t="textAreaTop" r="textAreaRight" b="textAreaBottom"/>
            <a:pathLst>
              <a:path w="13178990" h="17114638">
                <a:moveTo>
                  <a:pt x="0" y="0"/>
                </a:moveTo>
                <a:lnTo>
                  <a:pt x="13178989" y="0"/>
                </a:lnTo>
                <a:lnTo>
                  <a:pt x="13178989" y="17114638"/>
                </a:lnTo>
                <a:lnTo>
                  <a:pt x="0" y="1711463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2"/>
          <p:cNvGrpSpPr/>
          <p:nvPr/>
        </p:nvGrpSpPr>
        <p:grpSpPr>
          <a:xfrm>
            <a:off x="541440" y="379080"/>
            <a:ext cx="41186880" cy="25868520"/>
            <a:chOff x="541440" y="379080"/>
            <a:chExt cx="41186880" cy="25868520"/>
          </a:xfrm>
        </p:grpSpPr>
        <p:grpSp>
          <p:nvGrpSpPr>
            <p:cNvPr id="116" name="Group 3"/>
            <p:cNvGrpSpPr/>
            <p:nvPr/>
          </p:nvGrpSpPr>
          <p:grpSpPr>
            <a:xfrm>
              <a:off x="541440" y="379080"/>
              <a:ext cx="10441800" cy="13359600"/>
              <a:chOff x="541440" y="379080"/>
              <a:chExt cx="10441800" cy="13359600"/>
            </a:xfrm>
          </p:grpSpPr>
          <p:sp>
            <p:nvSpPr>
              <p:cNvPr id="117" name="Freeform 4"/>
              <p:cNvSpPr/>
              <p:nvPr/>
            </p:nvSpPr>
            <p:spPr>
              <a:xfrm>
                <a:off x="541440" y="518040"/>
                <a:ext cx="10441800" cy="13220640"/>
              </a:xfrm>
              <a:custGeom>
                <a:avLst/>
                <a:gdLst>
                  <a:gd name="textAreaLeft" fmla="*/ 0 w 10441800"/>
                  <a:gd name="textAreaRight" fmla="*/ 10442520 w 10441800"/>
                  <a:gd name="textAreaTop" fmla="*/ 0 h 13220640"/>
                  <a:gd name="textAreaBottom" fmla="*/ 13221360 h 13220640"/>
                </a:gdLst>
                <a:ahLst/>
                <a:rect l="textAreaLeft" t="textAreaTop" r="textAreaRight" b="textAreaBottom"/>
                <a:pathLst>
                  <a:path w="2865876" h="3628477">
                    <a:moveTo>
                      <a:pt x="0" y="0"/>
                    </a:moveTo>
                    <a:lnTo>
                      <a:pt x="2865876" y="0"/>
                    </a:lnTo>
                    <a:lnTo>
                      <a:pt x="2865876" y="3628477"/>
                    </a:lnTo>
                    <a:lnTo>
                      <a:pt x="0" y="3628477"/>
                    </a:lnTo>
                    <a:close/>
                  </a:path>
                </a:pathLst>
              </a:custGeom>
              <a:solidFill>
                <a:srgbClr val="e5e5e5"/>
              </a:solidFill>
              <a:ln cap="sq" w="952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18" name="TextBox 5"/>
              <p:cNvSpPr/>
              <p:nvPr/>
            </p:nvSpPr>
            <p:spPr>
              <a:xfrm>
                <a:off x="541440" y="379080"/>
                <a:ext cx="10441800" cy="13359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19" name="Group 6"/>
            <p:cNvGrpSpPr/>
            <p:nvPr/>
          </p:nvGrpSpPr>
          <p:grpSpPr>
            <a:xfrm>
              <a:off x="541440" y="13250880"/>
              <a:ext cx="10332720" cy="12996720"/>
              <a:chOff x="541440" y="13250880"/>
              <a:chExt cx="10332720" cy="12996720"/>
            </a:xfrm>
          </p:grpSpPr>
          <p:sp>
            <p:nvSpPr>
              <p:cNvPr id="120" name="Freeform 7"/>
              <p:cNvSpPr/>
              <p:nvPr/>
            </p:nvSpPr>
            <p:spPr>
              <a:xfrm>
                <a:off x="541440" y="13389480"/>
                <a:ext cx="10332720" cy="12858120"/>
              </a:xfrm>
              <a:custGeom>
                <a:avLst/>
                <a:gdLst>
                  <a:gd name="textAreaLeft" fmla="*/ 0 w 10332720"/>
                  <a:gd name="textAreaRight" fmla="*/ 10333440 w 10332720"/>
                  <a:gd name="textAreaTop" fmla="*/ 0 h 12858120"/>
                  <a:gd name="textAreaBottom" fmla="*/ 12858840 h 12858120"/>
                </a:gdLst>
                <a:ahLst/>
                <a:rect l="textAreaLeft" t="textAreaTop" r="textAreaRight" b="textAreaBottom"/>
                <a:pathLst>
                  <a:path w="2835894" h="3528935">
                    <a:moveTo>
                      <a:pt x="0" y="0"/>
                    </a:moveTo>
                    <a:lnTo>
                      <a:pt x="2835894" y="0"/>
                    </a:lnTo>
                    <a:lnTo>
                      <a:pt x="2835894" y="3528935"/>
                    </a:lnTo>
                    <a:lnTo>
                      <a:pt x="0" y="3528935"/>
                    </a:lnTo>
                    <a:close/>
                  </a:path>
                </a:pathLst>
              </a:custGeom>
              <a:solidFill>
                <a:srgbClr val="ffffff"/>
              </a:solidFill>
              <a:ln cap="sq" w="952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21" name="TextBox 8"/>
              <p:cNvSpPr/>
              <p:nvPr/>
            </p:nvSpPr>
            <p:spPr>
              <a:xfrm>
                <a:off x="541440" y="13250880"/>
                <a:ext cx="10332720" cy="12996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22" name="Group 9"/>
            <p:cNvGrpSpPr/>
            <p:nvPr/>
          </p:nvGrpSpPr>
          <p:grpSpPr>
            <a:xfrm>
              <a:off x="21166920" y="379080"/>
              <a:ext cx="10352880" cy="12997080"/>
              <a:chOff x="21166920" y="379080"/>
              <a:chExt cx="10352880" cy="12997080"/>
            </a:xfrm>
          </p:grpSpPr>
          <p:sp>
            <p:nvSpPr>
              <p:cNvPr id="123" name="Freeform 10"/>
              <p:cNvSpPr/>
              <p:nvPr/>
            </p:nvSpPr>
            <p:spPr>
              <a:xfrm>
                <a:off x="21166920" y="518040"/>
                <a:ext cx="10352880" cy="12858120"/>
              </a:xfrm>
              <a:custGeom>
                <a:avLst/>
                <a:gdLst>
                  <a:gd name="textAreaLeft" fmla="*/ 0 w 10352880"/>
                  <a:gd name="textAreaRight" fmla="*/ 10353600 w 10352880"/>
                  <a:gd name="textAreaTop" fmla="*/ 0 h 12858120"/>
                  <a:gd name="textAreaBottom" fmla="*/ 12858840 h 12858120"/>
                </a:gdLst>
                <a:ahLst/>
                <a:rect l="textAreaLeft" t="textAreaTop" r="textAreaRight" b="textAreaBottom"/>
                <a:pathLst>
                  <a:path w="2841446" h="3528935">
                    <a:moveTo>
                      <a:pt x="0" y="0"/>
                    </a:moveTo>
                    <a:lnTo>
                      <a:pt x="2841446" y="0"/>
                    </a:lnTo>
                    <a:lnTo>
                      <a:pt x="2841446" y="3528935"/>
                    </a:lnTo>
                    <a:lnTo>
                      <a:pt x="0" y="3528935"/>
                    </a:lnTo>
                    <a:close/>
                  </a:path>
                </a:pathLst>
              </a:custGeom>
              <a:solidFill>
                <a:srgbClr val="e5e5e5"/>
              </a:solidFill>
              <a:ln cap="sq" w="952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24" name="TextBox 11"/>
              <p:cNvSpPr/>
              <p:nvPr/>
            </p:nvSpPr>
            <p:spPr>
              <a:xfrm>
                <a:off x="21166920" y="379080"/>
                <a:ext cx="10352880" cy="12996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25" name="Group 12"/>
            <p:cNvGrpSpPr/>
            <p:nvPr/>
          </p:nvGrpSpPr>
          <p:grpSpPr>
            <a:xfrm>
              <a:off x="10854000" y="379080"/>
              <a:ext cx="10371240" cy="12997080"/>
              <a:chOff x="10854000" y="379080"/>
              <a:chExt cx="10371240" cy="12997080"/>
            </a:xfrm>
          </p:grpSpPr>
          <p:sp>
            <p:nvSpPr>
              <p:cNvPr id="126" name="Freeform 13"/>
              <p:cNvSpPr/>
              <p:nvPr/>
            </p:nvSpPr>
            <p:spPr>
              <a:xfrm>
                <a:off x="10854000" y="518040"/>
                <a:ext cx="10371240" cy="12858120"/>
              </a:xfrm>
              <a:custGeom>
                <a:avLst/>
                <a:gdLst>
                  <a:gd name="textAreaLeft" fmla="*/ 0 w 10371240"/>
                  <a:gd name="textAreaRight" fmla="*/ 10371960 w 10371240"/>
                  <a:gd name="textAreaTop" fmla="*/ 0 h 12858120"/>
                  <a:gd name="textAreaBottom" fmla="*/ 12858840 h 12858120"/>
                </a:gdLst>
                <a:ahLst/>
                <a:rect l="textAreaLeft" t="textAreaTop" r="textAreaRight" b="textAreaBottom"/>
                <a:pathLst>
                  <a:path w="2846498" h="3528935">
                    <a:moveTo>
                      <a:pt x="0" y="0"/>
                    </a:moveTo>
                    <a:lnTo>
                      <a:pt x="2846498" y="0"/>
                    </a:lnTo>
                    <a:lnTo>
                      <a:pt x="2846498" y="3528935"/>
                    </a:lnTo>
                    <a:lnTo>
                      <a:pt x="0" y="3528935"/>
                    </a:lnTo>
                    <a:close/>
                  </a:path>
                </a:pathLst>
              </a:custGeom>
              <a:solidFill>
                <a:srgbClr val="d4d4d4"/>
              </a:solidFill>
              <a:ln cap="sq" w="952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27" name="TextBox 14"/>
              <p:cNvSpPr/>
              <p:nvPr/>
            </p:nvSpPr>
            <p:spPr>
              <a:xfrm>
                <a:off x="10854000" y="379080"/>
                <a:ext cx="10371240" cy="12996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28" name="Group 15"/>
            <p:cNvGrpSpPr/>
            <p:nvPr/>
          </p:nvGrpSpPr>
          <p:grpSpPr>
            <a:xfrm>
              <a:off x="10884240" y="13250880"/>
              <a:ext cx="10286280" cy="12996720"/>
              <a:chOff x="10884240" y="13250880"/>
              <a:chExt cx="10286280" cy="12996720"/>
            </a:xfrm>
          </p:grpSpPr>
          <p:sp>
            <p:nvSpPr>
              <p:cNvPr id="129" name="Freeform 16"/>
              <p:cNvSpPr/>
              <p:nvPr/>
            </p:nvSpPr>
            <p:spPr>
              <a:xfrm>
                <a:off x="10884240" y="13389480"/>
                <a:ext cx="10286280" cy="12858120"/>
              </a:xfrm>
              <a:custGeom>
                <a:avLst/>
                <a:gdLst>
                  <a:gd name="textAreaLeft" fmla="*/ 0 w 10286280"/>
                  <a:gd name="textAreaRight" fmla="*/ 10287000 w 10286280"/>
                  <a:gd name="textAreaTop" fmla="*/ 0 h 12858120"/>
                  <a:gd name="textAreaBottom" fmla="*/ 12858840 h 12858120"/>
                </a:gdLst>
                <a:ahLst/>
                <a:rect l="textAreaLeft" t="textAreaTop" r="textAreaRight" b="textAreaBottom"/>
                <a:pathLst>
                  <a:path w="2823148" h="3528935">
                    <a:moveTo>
                      <a:pt x="0" y="0"/>
                    </a:moveTo>
                    <a:lnTo>
                      <a:pt x="2823148" y="0"/>
                    </a:lnTo>
                    <a:lnTo>
                      <a:pt x="2823148" y="3528935"/>
                    </a:lnTo>
                    <a:lnTo>
                      <a:pt x="0" y="3528935"/>
                    </a:lnTo>
                    <a:close/>
                  </a:path>
                </a:pathLst>
              </a:custGeom>
              <a:solidFill>
                <a:srgbClr val="ffffff"/>
              </a:solidFill>
              <a:ln cap="sq" w="952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30" name="TextBox 17"/>
              <p:cNvSpPr/>
              <p:nvPr/>
            </p:nvSpPr>
            <p:spPr>
              <a:xfrm>
                <a:off x="10884240" y="13250880"/>
                <a:ext cx="10286280" cy="12996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31" name="Group 18"/>
            <p:cNvGrpSpPr/>
            <p:nvPr/>
          </p:nvGrpSpPr>
          <p:grpSpPr>
            <a:xfrm>
              <a:off x="21152880" y="13250880"/>
              <a:ext cx="10286280" cy="12996720"/>
              <a:chOff x="21152880" y="13250880"/>
              <a:chExt cx="10286280" cy="12996720"/>
            </a:xfrm>
          </p:grpSpPr>
          <p:sp>
            <p:nvSpPr>
              <p:cNvPr id="132" name="Freeform 19"/>
              <p:cNvSpPr/>
              <p:nvPr/>
            </p:nvSpPr>
            <p:spPr>
              <a:xfrm>
                <a:off x="21152880" y="13389480"/>
                <a:ext cx="10286280" cy="12858120"/>
              </a:xfrm>
              <a:custGeom>
                <a:avLst/>
                <a:gdLst>
                  <a:gd name="textAreaLeft" fmla="*/ 0 w 10286280"/>
                  <a:gd name="textAreaRight" fmla="*/ 10287000 w 10286280"/>
                  <a:gd name="textAreaTop" fmla="*/ 0 h 12858120"/>
                  <a:gd name="textAreaBottom" fmla="*/ 12858840 h 12858120"/>
                </a:gdLst>
                <a:ahLst/>
                <a:rect l="textAreaLeft" t="textAreaTop" r="textAreaRight" b="textAreaBottom"/>
                <a:pathLst>
                  <a:path w="2823148" h="3528935">
                    <a:moveTo>
                      <a:pt x="0" y="0"/>
                    </a:moveTo>
                    <a:lnTo>
                      <a:pt x="2823148" y="0"/>
                    </a:lnTo>
                    <a:lnTo>
                      <a:pt x="2823148" y="3528935"/>
                    </a:lnTo>
                    <a:lnTo>
                      <a:pt x="0" y="3528935"/>
                    </a:lnTo>
                    <a:close/>
                  </a:path>
                </a:pathLst>
              </a:custGeom>
              <a:solidFill>
                <a:srgbClr val="ffffff"/>
              </a:solidFill>
              <a:ln cap="sq" w="952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33" name="TextBox 20"/>
              <p:cNvSpPr/>
              <p:nvPr/>
            </p:nvSpPr>
            <p:spPr>
              <a:xfrm>
                <a:off x="21152880" y="13250880"/>
                <a:ext cx="10286280" cy="12996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34" name="Group 21"/>
            <p:cNvGrpSpPr/>
            <p:nvPr/>
          </p:nvGrpSpPr>
          <p:grpSpPr>
            <a:xfrm>
              <a:off x="31483080" y="518760"/>
              <a:ext cx="10245240" cy="13009680"/>
              <a:chOff x="31483080" y="518760"/>
              <a:chExt cx="10245240" cy="13009680"/>
            </a:xfrm>
          </p:grpSpPr>
          <p:sp>
            <p:nvSpPr>
              <p:cNvPr id="135" name="Freeform 22"/>
              <p:cNvSpPr/>
              <p:nvPr/>
            </p:nvSpPr>
            <p:spPr>
              <a:xfrm rot="10800000">
                <a:off x="31483080" y="518760"/>
                <a:ext cx="10245240" cy="12870720"/>
              </a:xfrm>
              <a:custGeom>
                <a:avLst/>
                <a:gdLst>
                  <a:gd name="textAreaLeft" fmla="*/ 0 w 10245240"/>
                  <a:gd name="textAreaRight" fmla="*/ 10245960 w 10245240"/>
                  <a:gd name="textAreaTop" fmla="*/ 0 h 12870720"/>
                  <a:gd name="textAreaBottom" fmla="*/ 12871440 h 12870720"/>
                </a:gdLst>
                <a:ahLst/>
                <a:rect l="textAreaLeft" t="textAreaTop" r="textAreaRight" b="textAreaBottom"/>
                <a:pathLst>
                  <a:path w="2811916" h="3532463">
                    <a:moveTo>
                      <a:pt x="0" y="0"/>
                    </a:moveTo>
                    <a:lnTo>
                      <a:pt x="2811916" y="0"/>
                    </a:lnTo>
                    <a:lnTo>
                      <a:pt x="2811916" y="3532463"/>
                    </a:lnTo>
                    <a:lnTo>
                      <a:pt x="0" y="3532463"/>
                    </a:lnTo>
                    <a:close/>
                  </a:path>
                </a:pathLst>
              </a:custGeom>
              <a:solidFill>
                <a:srgbClr val="ffffff"/>
              </a:solidFill>
              <a:ln cap="sq" w="952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36" name="TextBox 23"/>
              <p:cNvSpPr/>
              <p:nvPr/>
            </p:nvSpPr>
            <p:spPr>
              <a:xfrm rot="10800000">
                <a:off x="31483080" y="518760"/>
                <a:ext cx="10245240" cy="1300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37" name="Group 24"/>
            <p:cNvGrpSpPr/>
            <p:nvPr/>
          </p:nvGrpSpPr>
          <p:grpSpPr>
            <a:xfrm>
              <a:off x="31439880" y="13250880"/>
              <a:ext cx="10286280" cy="12996720"/>
              <a:chOff x="31439880" y="13250880"/>
              <a:chExt cx="10286280" cy="12996720"/>
            </a:xfrm>
          </p:grpSpPr>
          <p:sp>
            <p:nvSpPr>
              <p:cNvPr id="138" name="Freeform 25"/>
              <p:cNvSpPr/>
              <p:nvPr/>
            </p:nvSpPr>
            <p:spPr>
              <a:xfrm>
                <a:off x="31439880" y="13389480"/>
                <a:ext cx="10286280" cy="12858120"/>
              </a:xfrm>
              <a:custGeom>
                <a:avLst/>
                <a:gdLst>
                  <a:gd name="textAreaLeft" fmla="*/ 0 w 10286280"/>
                  <a:gd name="textAreaRight" fmla="*/ 10287000 w 10286280"/>
                  <a:gd name="textAreaTop" fmla="*/ 0 h 12858120"/>
                  <a:gd name="textAreaBottom" fmla="*/ 12858840 h 12858120"/>
                </a:gdLst>
                <a:ahLst/>
                <a:rect l="textAreaLeft" t="textAreaTop" r="textAreaRight" b="textAreaBottom"/>
                <a:pathLst>
                  <a:path w="2823148" h="3528935">
                    <a:moveTo>
                      <a:pt x="0" y="0"/>
                    </a:moveTo>
                    <a:lnTo>
                      <a:pt x="2823148" y="0"/>
                    </a:lnTo>
                    <a:lnTo>
                      <a:pt x="2823148" y="3528935"/>
                    </a:lnTo>
                    <a:lnTo>
                      <a:pt x="0" y="3528935"/>
                    </a:lnTo>
                    <a:close/>
                  </a:path>
                </a:pathLst>
              </a:custGeom>
              <a:solidFill>
                <a:srgbClr val="ffffff"/>
              </a:solidFill>
              <a:ln cap="sq" w="9525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39" name="TextBox 26"/>
              <p:cNvSpPr/>
              <p:nvPr/>
            </p:nvSpPr>
            <p:spPr>
              <a:xfrm>
                <a:off x="31439880" y="13250880"/>
                <a:ext cx="10286280" cy="12996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1480" rIns="51480" tIns="51480" bIns="5148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</p:grpSp>
      <p:grpSp>
        <p:nvGrpSpPr>
          <p:cNvPr id="140" name="Group 27"/>
          <p:cNvGrpSpPr/>
          <p:nvPr/>
        </p:nvGrpSpPr>
        <p:grpSpPr>
          <a:xfrm>
            <a:off x="398160" y="-330480"/>
            <a:ext cx="41404320" cy="27688320"/>
            <a:chOff x="398160" y="-330480"/>
            <a:chExt cx="41404320" cy="27688320"/>
          </a:xfrm>
        </p:grpSpPr>
        <p:sp>
          <p:nvSpPr>
            <p:cNvPr id="141" name="Freeform 28"/>
            <p:cNvSpPr/>
            <p:nvPr/>
          </p:nvSpPr>
          <p:spPr>
            <a:xfrm>
              <a:off x="587880" y="16000560"/>
              <a:ext cx="10294200" cy="8221680"/>
            </a:xfrm>
            <a:custGeom>
              <a:avLst/>
              <a:gdLst>
                <a:gd name="textAreaLeft" fmla="*/ 0 w 10294200"/>
                <a:gd name="textAreaRight" fmla="*/ 10294920 w 10294200"/>
                <a:gd name="textAreaTop" fmla="*/ 0 h 8221680"/>
                <a:gd name="textAreaBottom" fmla="*/ 8222400 h 8221680"/>
              </a:gdLst>
              <a:ahLst/>
              <a:rect l="textAreaLeft" t="textAreaTop" r="textAreaRight" b="textAreaBottom"/>
              <a:pathLst>
                <a:path w="13726731" h="10963041">
                  <a:moveTo>
                    <a:pt x="0" y="0"/>
                  </a:moveTo>
                  <a:lnTo>
                    <a:pt x="13726730" y="0"/>
                  </a:lnTo>
                  <a:lnTo>
                    <a:pt x="13726730" y="10963041"/>
                  </a:lnTo>
                  <a:lnTo>
                    <a:pt x="0" y="1096304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2" name="Freeform 29"/>
            <p:cNvSpPr/>
            <p:nvPr/>
          </p:nvSpPr>
          <p:spPr>
            <a:xfrm rot="120000">
              <a:off x="11250360" y="16449120"/>
              <a:ext cx="9790560" cy="10740960"/>
            </a:xfrm>
            <a:custGeom>
              <a:avLst/>
              <a:gdLst>
                <a:gd name="textAreaLeft" fmla="*/ 0 w 9790560"/>
                <a:gd name="textAreaRight" fmla="*/ 9791280 w 9790560"/>
                <a:gd name="textAreaTop" fmla="*/ 0 h 10740960"/>
                <a:gd name="textAreaBottom" fmla="*/ 10741680 h 10740960"/>
              </a:gdLst>
              <a:ahLst/>
              <a:rect l="textAreaLeft" t="textAreaTop" r="textAreaRight" b="textAreaBottom"/>
              <a:pathLst>
                <a:path w="13055185" h="14322189">
                  <a:moveTo>
                    <a:pt x="0" y="0"/>
                  </a:moveTo>
                  <a:lnTo>
                    <a:pt x="13055185" y="0"/>
                  </a:lnTo>
                  <a:lnTo>
                    <a:pt x="13055185" y="14322189"/>
                  </a:lnTo>
                  <a:lnTo>
                    <a:pt x="0" y="1432218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3" name="Freeform 30"/>
            <p:cNvSpPr/>
            <p:nvPr/>
          </p:nvSpPr>
          <p:spPr>
            <a:xfrm>
              <a:off x="31449240" y="17575920"/>
              <a:ext cx="10254240" cy="8671680"/>
            </a:xfrm>
            <a:custGeom>
              <a:avLst/>
              <a:gdLst>
                <a:gd name="textAreaLeft" fmla="*/ 0 w 10254240"/>
                <a:gd name="textAreaRight" fmla="*/ 10254960 w 10254240"/>
                <a:gd name="textAreaTop" fmla="*/ 0 h 8671680"/>
                <a:gd name="textAreaBottom" fmla="*/ 8672400 h 8671680"/>
              </a:gdLst>
              <a:ahLst/>
              <a:rect l="textAreaLeft" t="textAreaTop" r="textAreaRight" b="textAreaBottom"/>
              <a:pathLst>
                <a:path w="13673192" h="11563184">
                  <a:moveTo>
                    <a:pt x="0" y="0"/>
                  </a:moveTo>
                  <a:lnTo>
                    <a:pt x="13673192" y="0"/>
                  </a:lnTo>
                  <a:lnTo>
                    <a:pt x="13673192" y="11563184"/>
                  </a:lnTo>
                  <a:lnTo>
                    <a:pt x="0" y="1156318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4" name="Freeform 31"/>
            <p:cNvSpPr/>
            <p:nvPr/>
          </p:nvSpPr>
          <p:spPr>
            <a:xfrm flipH="1">
              <a:off x="21152160" y="19508040"/>
              <a:ext cx="6537600" cy="6739920"/>
            </a:xfrm>
            <a:custGeom>
              <a:avLst/>
              <a:gdLst>
                <a:gd name="textAreaLeft" fmla="*/ -360 w 6537600"/>
                <a:gd name="textAreaRight" fmla="*/ 6537960 w 6537600"/>
                <a:gd name="textAreaTop" fmla="*/ 0 h 6739920"/>
                <a:gd name="textAreaBottom" fmla="*/ 6740640 h 6739920"/>
              </a:gdLst>
              <a:ahLst/>
              <a:rect l="textAreaLeft" t="textAreaTop" r="textAreaRight" b="textAreaBottom"/>
              <a:pathLst>
                <a:path w="8717743" h="8987311">
                  <a:moveTo>
                    <a:pt x="8717743" y="0"/>
                  </a:moveTo>
                  <a:lnTo>
                    <a:pt x="0" y="0"/>
                  </a:lnTo>
                  <a:lnTo>
                    <a:pt x="0" y="8987312"/>
                  </a:lnTo>
                  <a:lnTo>
                    <a:pt x="8717743" y="8987312"/>
                  </a:lnTo>
                  <a:lnTo>
                    <a:pt x="8717743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5" name="Freeform 32"/>
            <p:cNvSpPr/>
            <p:nvPr/>
          </p:nvSpPr>
          <p:spPr>
            <a:xfrm>
              <a:off x="11513880" y="5879880"/>
              <a:ext cx="9236880" cy="7486200"/>
            </a:xfrm>
            <a:custGeom>
              <a:avLst/>
              <a:gdLst>
                <a:gd name="textAreaLeft" fmla="*/ 0 w 9236880"/>
                <a:gd name="textAreaRight" fmla="*/ 9237600 w 9236880"/>
                <a:gd name="textAreaTop" fmla="*/ 0 h 7486200"/>
                <a:gd name="textAreaBottom" fmla="*/ 7486920 h 7486200"/>
              </a:gdLst>
              <a:ahLst/>
              <a:rect l="textAreaLeft" t="textAreaTop" r="textAreaRight" b="textAreaBottom"/>
              <a:pathLst>
                <a:path w="12316567" h="9982718">
                  <a:moveTo>
                    <a:pt x="0" y="0"/>
                  </a:moveTo>
                  <a:lnTo>
                    <a:pt x="12316567" y="0"/>
                  </a:lnTo>
                  <a:lnTo>
                    <a:pt x="12316567" y="9982718"/>
                  </a:lnTo>
                  <a:lnTo>
                    <a:pt x="0" y="998271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6" name="Freeform 33"/>
            <p:cNvSpPr/>
            <p:nvPr/>
          </p:nvSpPr>
          <p:spPr>
            <a:xfrm flipH="1">
              <a:off x="31548240" y="5902200"/>
              <a:ext cx="10254240" cy="7912800"/>
            </a:xfrm>
            <a:custGeom>
              <a:avLst/>
              <a:gdLst>
                <a:gd name="textAreaLeft" fmla="*/ -360 w 10254240"/>
                <a:gd name="textAreaRight" fmla="*/ 10254600 w 10254240"/>
                <a:gd name="textAreaTop" fmla="*/ 0 h 7912800"/>
                <a:gd name="textAreaBottom" fmla="*/ 7913520 h 7912800"/>
              </a:gdLst>
              <a:ahLst/>
              <a:rect l="textAreaLeft" t="textAreaTop" r="textAreaRight" b="textAreaBottom"/>
              <a:pathLst>
                <a:path w="13673192" h="10551545">
                  <a:moveTo>
                    <a:pt x="13673192" y="0"/>
                  </a:moveTo>
                  <a:lnTo>
                    <a:pt x="0" y="0"/>
                  </a:lnTo>
                  <a:lnTo>
                    <a:pt x="0" y="10551546"/>
                  </a:lnTo>
                  <a:lnTo>
                    <a:pt x="13673192" y="10551546"/>
                  </a:lnTo>
                  <a:lnTo>
                    <a:pt x="13673192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7" name="Freeform 34"/>
            <p:cNvSpPr/>
            <p:nvPr/>
          </p:nvSpPr>
          <p:spPr>
            <a:xfrm>
              <a:off x="23481360" y="532080"/>
              <a:ext cx="10624320" cy="12857040"/>
            </a:xfrm>
            <a:custGeom>
              <a:avLst/>
              <a:gdLst>
                <a:gd name="textAreaLeft" fmla="*/ 0 w 10624320"/>
                <a:gd name="textAreaRight" fmla="*/ 10625040 w 10624320"/>
                <a:gd name="textAreaTop" fmla="*/ 0 h 12857040"/>
                <a:gd name="textAreaBottom" fmla="*/ 12857760 h 12857040"/>
              </a:gdLst>
              <a:ahLst/>
              <a:rect l="textAreaLeft" t="textAreaTop" r="textAreaRight" b="textAreaBottom"/>
              <a:pathLst>
                <a:path w="14166818" h="17143564">
                  <a:moveTo>
                    <a:pt x="0" y="0"/>
                  </a:moveTo>
                  <a:lnTo>
                    <a:pt x="14166818" y="0"/>
                  </a:lnTo>
                  <a:lnTo>
                    <a:pt x="14166818" y="17143564"/>
                  </a:lnTo>
                  <a:lnTo>
                    <a:pt x="0" y="1714356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8" name="Freeform 35"/>
            <p:cNvSpPr/>
            <p:nvPr/>
          </p:nvSpPr>
          <p:spPr>
            <a:xfrm>
              <a:off x="3030480" y="-330480"/>
              <a:ext cx="7870320" cy="11174400"/>
            </a:xfrm>
            <a:custGeom>
              <a:avLst/>
              <a:gdLst>
                <a:gd name="textAreaLeft" fmla="*/ 0 w 7870320"/>
                <a:gd name="textAreaRight" fmla="*/ 7871040 w 7870320"/>
                <a:gd name="textAreaTop" fmla="*/ 0 h 11174400"/>
                <a:gd name="textAreaBottom" fmla="*/ 11175120 h 11174400"/>
              </a:gdLst>
              <a:ahLst/>
              <a:rect l="textAreaLeft" t="textAreaTop" r="textAreaRight" b="textAreaBottom"/>
              <a:pathLst>
                <a:path w="10494624" h="14899956">
                  <a:moveTo>
                    <a:pt x="0" y="0"/>
                  </a:moveTo>
                  <a:lnTo>
                    <a:pt x="10494624" y="0"/>
                  </a:lnTo>
                  <a:lnTo>
                    <a:pt x="10494624" y="14899956"/>
                  </a:lnTo>
                  <a:lnTo>
                    <a:pt x="0" y="1489995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9" name="Freeform 36"/>
            <p:cNvSpPr/>
            <p:nvPr/>
          </p:nvSpPr>
          <p:spPr>
            <a:xfrm>
              <a:off x="21478680" y="13619160"/>
              <a:ext cx="5963040" cy="1333080"/>
            </a:xfrm>
            <a:custGeom>
              <a:avLst/>
              <a:gdLst>
                <a:gd name="textAreaLeft" fmla="*/ 0 w 5963040"/>
                <a:gd name="textAreaRight" fmla="*/ 5963760 w 5963040"/>
                <a:gd name="textAreaTop" fmla="*/ 0 h 1333080"/>
                <a:gd name="textAreaBottom" fmla="*/ 1333800 h 1333080"/>
              </a:gdLst>
              <a:ahLst/>
              <a:rect l="textAreaLeft" t="textAreaTop" r="textAreaRight" b="textAreaBottom"/>
              <a:pathLst>
                <a:path w="7951729" h="1778207">
                  <a:moveTo>
                    <a:pt x="0" y="0"/>
                  </a:moveTo>
                  <a:lnTo>
                    <a:pt x="7951729" y="0"/>
                  </a:lnTo>
                  <a:lnTo>
                    <a:pt x="7951729" y="1778207"/>
                  </a:lnTo>
                  <a:lnTo>
                    <a:pt x="0" y="177820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0" name="Freeform 37"/>
            <p:cNvSpPr/>
            <p:nvPr/>
          </p:nvSpPr>
          <p:spPr>
            <a:xfrm>
              <a:off x="830520" y="9936360"/>
              <a:ext cx="9771480" cy="3446280"/>
            </a:xfrm>
            <a:custGeom>
              <a:avLst/>
              <a:gdLst>
                <a:gd name="textAreaLeft" fmla="*/ 0 w 9771480"/>
                <a:gd name="textAreaRight" fmla="*/ 9772200 w 9771480"/>
                <a:gd name="textAreaTop" fmla="*/ 0 h 3446280"/>
                <a:gd name="textAreaBottom" fmla="*/ 3447000 h 3446280"/>
              </a:gdLst>
              <a:ahLst/>
              <a:rect l="textAreaLeft" t="textAreaTop" r="textAreaRight" b="textAreaBottom"/>
              <a:pathLst>
                <a:path w="13029442" h="4595840">
                  <a:moveTo>
                    <a:pt x="0" y="0"/>
                  </a:moveTo>
                  <a:lnTo>
                    <a:pt x="13029443" y="0"/>
                  </a:lnTo>
                  <a:lnTo>
                    <a:pt x="13029443" y="4595840"/>
                  </a:lnTo>
                  <a:lnTo>
                    <a:pt x="0" y="459584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151" name="Group 38"/>
            <p:cNvGrpSpPr/>
            <p:nvPr/>
          </p:nvGrpSpPr>
          <p:grpSpPr>
            <a:xfrm>
              <a:off x="398160" y="545040"/>
              <a:ext cx="5061240" cy="4602240"/>
              <a:chOff x="398160" y="545040"/>
              <a:chExt cx="5061240" cy="4602240"/>
            </a:xfrm>
          </p:grpSpPr>
          <p:sp>
            <p:nvSpPr>
              <p:cNvPr id="152" name="Freeform 39"/>
              <p:cNvSpPr/>
              <p:nvPr/>
            </p:nvSpPr>
            <p:spPr>
              <a:xfrm rot="664200">
                <a:off x="724320" y="932400"/>
                <a:ext cx="4408560" cy="3826800"/>
              </a:xfrm>
              <a:custGeom>
                <a:avLst/>
                <a:gdLst>
                  <a:gd name="textAreaLeft" fmla="*/ 0 w 4408560"/>
                  <a:gd name="textAreaRight" fmla="*/ 4409280 w 4408560"/>
                  <a:gd name="textAreaTop" fmla="*/ 0 h 3826800"/>
                  <a:gd name="textAreaBottom" fmla="*/ 3827520 h 3826800"/>
                </a:gdLst>
                <a:ahLst/>
                <a:rect l="textAreaLeft" t="textAreaTop" r="textAreaRight" b="textAreaBottom"/>
                <a:pathLst>
                  <a:path w="1069340" h="928243">
                    <a:moveTo>
                      <a:pt x="704977" y="0"/>
                    </a:moveTo>
                    <a:cubicBezTo>
                      <a:pt x="570484" y="0"/>
                      <a:pt x="436626" y="16256"/>
                      <a:pt x="303530" y="35941"/>
                    </a:cubicBezTo>
                    <a:cubicBezTo>
                      <a:pt x="251460" y="43561"/>
                      <a:pt x="190500" y="46101"/>
                      <a:pt x="143510" y="72771"/>
                    </a:cubicBezTo>
                    <a:cubicBezTo>
                      <a:pt x="30480" y="136271"/>
                      <a:pt x="7620" y="269621"/>
                      <a:pt x="3810" y="387731"/>
                    </a:cubicBezTo>
                    <a:cubicBezTo>
                      <a:pt x="0" y="509651"/>
                      <a:pt x="24130" y="636651"/>
                      <a:pt x="81280" y="744601"/>
                    </a:cubicBezTo>
                    <a:cubicBezTo>
                      <a:pt x="149225" y="875411"/>
                      <a:pt x="284480" y="928243"/>
                      <a:pt x="432054" y="928243"/>
                    </a:cubicBezTo>
                    <a:cubicBezTo>
                      <a:pt x="651383" y="928243"/>
                      <a:pt x="897890" y="811403"/>
                      <a:pt x="990600" y="659511"/>
                    </a:cubicBezTo>
                    <a:cubicBezTo>
                      <a:pt x="1047750" y="566801"/>
                      <a:pt x="1066800" y="462661"/>
                      <a:pt x="1068070" y="354711"/>
                    </a:cubicBezTo>
                    <a:cubicBezTo>
                      <a:pt x="1069340" y="291211"/>
                      <a:pt x="1060450" y="227711"/>
                      <a:pt x="1046480" y="165481"/>
                    </a:cubicBezTo>
                    <a:cubicBezTo>
                      <a:pt x="1032510" y="104521"/>
                      <a:pt x="1013460" y="54991"/>
                      <a:pt x="951230" y="28321"/>
                    </a:cubicBezTo>
                    <a:cubicBezTo>
                      <a:pt x="918210" y="15621"/>
                      <a:pt x="883920" y="10541"/>
                      <a:pt x="848360" y="6731"/>
                    </a:cubicBezTo>
                    <a:cubicBezTo>
                      <a:pt x="800481" y="2032"/>
                      <a:pt x="752602" y="0"/>
                      <a:pt x="704977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</p:grpSp>
      <p:grpSp>
        <p:nvGrpSpPr>
          <p:cNvPr id="153" name="Group 40"/>
          <p:cNvGrpSpPr/>
          <p:nvPr/>
        </p:nvGrpSpPr>
        <p:grpSpPr>
          <a:xfrm>
            <a:off x="29170440" y="26820000"/>
            <a:ext cx="2288160" cy="2288160"/>
            <a:chOff x="29170440" y="26820000"/>
            <a:chExt cx="2288160" cy="2288160"/>
          </a:xfrm>
        </p:grpSpPr>
        <p:sp>
          <p:nvSpPr>
            <p:cNvPr id="154" name="Freeform 41"/>
            <p:cNvSpPr/>
            <p:nvPr/>
          </p:nvSpPr>
          <p:spPr>
            <a:xfrm>
              <a:off x="29170440" y="26820000"/>
              <a:ext cx="2288160" cy="2288160"/>
            </a:xfrm>
            <a:custGeom>
              <a:avLst/>
              <a:gdLst>
                <a:gd name="textAreaLeft" fmla="*/ 0 w 2288160"/>
                <a:gd name="textAreaRight" fmla="*/ 2288880 w 2288160"/>
                <a:gd name="textAreaTop" fmla="*/ 0 h 2288160"/>
                <a:gd name="textAreaBottom" fmla="*/ 2288880 h 228816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128523" y="0"/>
                  </a:moveTo>
                  <a:lnTo>
                    <a:pt x="684277" y="0"/>
                  </a:lnTo>
                  <a:cubicBezTo>
                    <a:pt x="755258" y="0"/>
                    <a:pt x="812800" y="57542"/>
                    <a:pt x="812800" y="128523"/>
                  </a:cubicBezTo>
                  <a:lnTo>
                    <a:pt x="812800" y="684277"/>
                  </a:lnTo>
                  <a:cubicBezTo>
                    <a:pt x="812800" y="755258"/>
                    <a:pt x="755258" y="812800"/>
                    <a:pt x="684277" y="812800"/>
                  </a:cubicBezTo>
                  <a:lnTo>
                    <a:pt x="128523" y="812800"/>
                  </a:lnTo>
                  <a:cubicBezTo>
                    <a:pt x="57542" y="812800"/>
                    <a:pt x="0" y="755258"/>
                    <a:pt x="0" y="684277"/>
                  </a:cubicBezTo>
                  <a:lnTo>
                    <a:pt x="0" y="128523"/>
                  </a:lnTo>
                  <a:cubicBezTo>
                    <a:pt x="0" y="57542"/>
                    <a:pt x="57542" y="0"/>
                    <a:pt x="128523" y="0"/>
                  </a:cubicBezTo>
                  <a:close/>
                </a:path>
              </a:pathLst>
            </a:custGeom>
            <a:solidFill>
              <a:srgbClr val="5454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5" name="TextBox 42"/>
            <p:cNvSpPr/>
            <p:nvPr/>
          </p:nvSpPr>
          <p:spPr>
            <a:xfrm>
              <a:off x="29170440" y="26980920"/>
              <a:ext cx="2288160" cy="2127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7160" rIns="47160" tIns="47160" bIns="47160" anchor="ctr">
              <a:noAutofit/>
            </a:bodyPr>
            <a:p>
              <a:pPr algn="ctr" defTabSz="914400">
                <a:lnSpc>
                  <a:spcPts val="6378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56" name="Freeform 43"/>
          <p:cNvSpPr/>
          <p:nvPr/>
        </p:nvSpPr>
        <p:spPr>
          <a:xfrm>
            <a:off x="29522160" y="27149040"/>
            <a:ext cx="1585080" cy="1630080"/>
          </a:xfrm>
          <a:custGeom>
            <a:avLst/>
            <a:gdLst>
              <a:gd name="textAreaLeft" fmla="*/ 0 w 1585080"/>
              <a:gd name="textAreaRight" fmla="*/ 1585800 w 1585080"/>
              <a:gd name="textAreaTop" fmla="*/ 0 h 1630080"/>
              <a:gd name="textAreaBottom" fmla="*/ 1630800 h 1630080"/>
            </a:gdLst>
            <a:ahLst/>
            <a:rect l="textAreaLeft" t="textAreaTop" r="textAreaRight" b="textAreaBottom"/>
            <a:pathLst>
              <a:path w="1585668" h="1630973">
                <a:moveTo>
                  <a:pt x="0" y="0"/>
                </a:moveTo>
                <a:lnTo>
                  <a:pt x="1585668" y="0"/>
                </a:lnTo>
                <a:lnTo>
                  <a:pt x="1585668" y="1630972"/>
                </a:lnTo>
                <a:lnTo>
                  <a:pt x="0" y="16309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7" name="TextBox 44"/>
          <p:cNvSpPr/>
          <p:nvPr/>
        </p:nvSpPr>
        <p:spPr>
          <a:xfrm>
            <a:off x="550800" y="27188280"/>
            <a:ext cx="20312280" cy="97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755640" indent="-378000" defTabSz="914400">
              <a:lnSpc>
                <a:spcPts val="3849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</a:rPr>
              <a:t> </a:t>
            </a: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</a:rPr>
              <a:t>C. Lubich, Parola di Vita di maggio 1991, in eadem, Parole di Vita, a cura di Fabio Ciardi (Opere di Chiara Lubich 5),        Città Nuova, Roma 2017, p. 477. 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Box 45"/>
          <p:cNvSpPr/>
          <p:nvPr/>
        </p:nvSpPr>
        <p:spPr>
          <a:xfrm>
            <a:off x="32503320" y="27172800"/>
            <a:ext cx="9748800" cy="15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Adattamento di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Ilustrazione: Guili Rodriguez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www.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Bold"/>
              </a:rPr>
              <a:t>focolare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.org / www.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Bold"/>
              </a:rPr>
              <a:t>teens4unity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.com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Box 46"/>
          <p:cNvSpPr/>
          <p:nvPr/>
        </p:nvSpPr>
        <p:spPr>
          <a:xfrm>
            <a:off x="22038120" y="13851360"/>
            <a:ext cx="510588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771"/>
              </a:lnSpc>
            </a:pPr>
            <a:r>
              <a:rPr b="0" lang="en-US" sz="5200" spc="-1" strike="noStrike">
                <a:solidFill>
                  <a:srgbClr val="ffffff"/>
                </a:solidFill>
                <a:latin typeface="29LT Bukra Condensed Bold"/>
              </a:rPr>
              <a:t>MAURO CI RACCONTA: 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Box 47"/>
          <p:cNvSpPr/>
          <p:nvPr/>
        </p:nvSpPr>
        <p:spPr>
          <a:xfrm>
            <a:off x="11782440" y="13895640"/>
            <a:ext cx="8310960" cy="511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718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In tale modo non tarderemo ad arrivare (...) 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a quella esperienza di Dio,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 (...), a quella pienezza di luce, di pace e di gioia interiore, a cui vuole portarci Gesù” (1 )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Box 48"/>
          <p:cNvSpPr/>
          <p:nvPr/>
        </p:nvSpPr>
        <p:spPr>
          <a:xfrm>
            <a:off x="1493280" y="23153400"/>
            <a:ext cx="8105760" cy="23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abbracciando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tutte le croci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, piccole o grandi,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che tutto questo può comportare.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Box 49"/>
          <p:cNvSpPr/>
          <p:nvPr/>
        </p:nvSpPr>
        <p:spPr>
          <a:xfrm>
            <a:off x="1042200" y="13895640"/>
            <a:ext cx="9199080" cy="170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718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Ci sforzeremo, ad imitazione di Gesù, di 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amarli per primi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, (…)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Box 50"/>
          <p:cNvSpPr/>
          <p:nvPr/>
        </p:nvSpPr>
        <p:spPr>
          <a:xfrm>
            <a:off x="21898440" y="15095880"/>
            <a:ext cx="889956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939"/>
              </a:lnSpc>
            </a:pPr>
            <a:r>
              <a:rPr b="0" lang="en-US" sz="5400" spc="-109" strike="noStrike">
                <a:solidFill>
                  <a:srgbClr val="000000"/>
                </a:solidFill>
                <a:latin typeface="29LT Bukra Condensed Light"/>
              </a:rPr>
              <a:t>A scuola praticamente tutti i giorni trovavo nel mio zaino una o più mattonelle. </a:t>
            </a:r>
            <a:r>
              <a:rPr b="0" lang="en-US" sz="5400" spc="-109" strike="noStrike">
                <a:solidFill>
                  <a:srgbClr val="000000"/>
                </a:solidFill>
                <a:latin typeface="29LT Bukra Condensed Bold"/>
              </a:rPr>
              <a:t>Ho scoperto l'identità del "colpevole"</a:t>
            </a:r>
            <a:r>
              <a:rPr b="0" lang="en-US" sz="5400" spc="-109" strike="noStrike">
                <a:solidFill>
                  <a:srgbClr val="000000"/>
                </a:solidFill>
                <a:latin typeface="29LT Bukra Condensed Light"/>
              </a:rPr>
              <a:t>. La voglia di reagire era tanta e non so come ho fatto a trattenermi. 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51"/>
          <p:cNvSpPr/>
          <p:nvPr/>
        </p:nvSpPr>
        <p:spPr>
          <a:xfrm>
            <a:off x="31801680" y="13952880"/>
            <a:ext cx="9319680" cy="527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939"/>
              </a:lnSpc>
            </a:pPr>
            <a:r>
              <a:rPr b="0" lang="en-US" sz="5400" spc="-109" strike="noStrike">
                <a:solidFill>
                  <a:srgbClr val="000000"/>
                </a:solidFill>
                <a:latin typeface="29LT Bukra Condensed Light"/>
              </a:rPr>
              <a:t>l giorno dopo a scuola con molta tranquillità mi sono avvicinato al mio compagno, gli ho parlato e l’ho invitato a partecipare ad un evento dei Ragazzi per l’unità. </a:t>
            </a:r>
            <a:r>
              <a:rPr b="0" lang="en-US" sz="5400" spc="-109" strike="noStrike">
                <a:solidFill>
                  <a:srgbClr val="000000"/>
                </a:solidFill>
                <a:latin typeface="29LT Bukra Condensed Bold"/>
              </a:rPr>
              <a:t>Non ho più trovato mattonelle nello zaino. 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939"/>
              </a:lnSpc>
            </a:pP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52"/>
          <p:cNvSpPr/>
          <p:nvPr/>
        </p:nvSpPr>
        <p:spPr>
          <a:xfrm>
            <a:off x="25452720" y="19259640"/>
            <a:ext cx="5430240" cy="67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 defTabSz="914400">
              <a:lnSpc>
                <a:spcPts val="5939"/>
              </a:lnSpc>
            </a:pPr>
            <a:r>
              <a:rPr b="0" lang="en-US" sz="5400" spc="-109" strike="noStrike">
                <a:solidFill>
                  <a:srgbClr val="000000"/>
                </a:solidFill>
                <a:latin typeface="29LT Bukra Condensed Light"/>
              </a:rPr>
              <a:t>Un giorno, raccontando il fatto ad un mio amico mi ha detto: </a:t>
            </a:r>
            <a:r>
              <a:rPr b="0" lang="en-US" sz="5400" spc="-109" strike="noStrike">
                <a:solidFill>
                  <a:srgbClr val="000000"/>
                </a:solidFill>
                <a:latin typeface="29LT Bukra Condensed Bold"/>
              </a:rPr>
              <a:t>"Non hai tutti i torti, prova a parlarci</a:t>
            </a:r>
            <a:r>
              <a:rPr b="0" lang="en-US" sz="5400" spc="-109" strike="noStrike">
                <a:solidFill>
                  <a:srgbClr val="000000"/>
                </a:solidFill>
                <a:latin typeface="29LT Bukra Condensed Light"/>
              </a:rPr>
              <a:t>, però ricorda di farlo nella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ts val="5939"/>
              </a:lnSpc>
            </a:pPr>
            <a:r>
              <a:rPr b="0" lang="en-US" sz="5400" spc="-109" strike="noStrike">
                <a:solidFill>
                  <a:srgbClr val="000000"/>
                </a:solidFill>
                <a:latin typeface="29LT Bukra Condensed Light"/>
              </a:rPr>
              <a:t>misura giusta e mantenendo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ts val="5939"/>
              </a:lnSpc>
            </a:pPr>
            <a:r>
              <a:rPr b="0" lang="en-US" sz="5400" spc="-109" strike="noStrike">
                <a:solidFill>
                  <a:srgbClr val="000000"/>
                </a:solidFill>
                <a:latin typeface="29LT Bukra Condensed Light"/>
              </a:rPr>
              <a:t>la carità”.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Box 53"/>
          <p:cNvSpPr/>
          <p:nvPr/>
        </p:nvSpPr>
        <p:spPr>
          <a:xfrm>
            <a:off x="11381400" y="2476440"/>
            <a:ext cx="9212400" cy="38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049"/>
              </a:lnSpc>
            </a:pPr>
            <a:r>
              <a:rPr b="0" lang="en-US" sz="5500" spc="-1" strike="noStrike">
                <a:solidFill>
                  <a:srgbClr val="000000"/>
                </a:solidFill>
                <a:latin typeface="29LT Bukra Condensed Light"/>
              </a:rPr>
              <a:t>Giovanni ricorda che,</a:t>
            </a:r>
            <a:r>
              <a:rPr b="0" lang="en-US" sz="5500" spc="-1" strike="noStrike">
                <a:solidFill>
                  <a:srgbClr val="000000"/>
                </a:solidFill>
                <a:latin typeface="29LT Bukra Condensed Bold"/>
              </a:rPr>
              <a:t> in Gesù, </a:t>
            </a:r>
            <a:endParaRPr b="0" lang="fr-FR" sz="55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049"/>
              </a:lnSpc>
            </a:pPr>
            <a:r>
              <a:rPr b="0" lang="en-US" sz="5500" spc="-1" strike="noStrike">
                <a:solidFill>
                  <a:srgbClr val="000000"/>
                </a:solidFill>
                <a:latin typeface="29LT Bukra Condensed Bold"/>
              </a:rPr>
              <a:t>Dio ci ha amato per primo </a:t>
            </a:r>
            <a:r>
              <a:rPr b="0" lang="en-US" sz="5500" spc="-1" strike="noStrike">
                <a:solidFill>
                  <a:srgbClr val="000000"/>
                </a:solidFill>
                <a:latin typeface="29LT Bukra Condensed Light"/>
              </a:rPr>
              <a:t>assumendo fino in fondo l'esistenza umana </a:t>
            </a:r>
            <a:r>
              <a:rPr b="0" lang="en-US" sz="5500" spc="-1" strike="noStrike">
                <a:solidFill>
                  <a:srgbClr val="000000"/>
                </a:solidFill>
                <a:latin typeface="29LT Bukra Condensed Semi-Bold"/>
              </a:rPr>
              <a:t>con tutti i suoi limiti e le sue debolezze</a:t>
            </a:r>
            <a:r>
              <a:rPr b="0" lang="en-US" sz="5500" spc="-1" strike="noStrike">
                <a:solidFill>
                  <a:srgbClr val="000000"/>
                </a:solidFill>
                <a:latin typeface="29LT Bukra Condensed Light"/>
              </a:rPr>
              <a:t>.</a:t>
            </a:r>
            <a:endParaRPr b="0" lang="fr-FR" sz="5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54"/>
          <p:cNvSpPr/>
          <p:nvPr/>
        </p:nvSpPr>
        <p:spPr>
          <a:xfrm>
            <a:off x="11215800" y="948600"/>
            <a:ext cx="9628200" cy="20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281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29LT Bukra Condensed"/>
              </a:rPr>
              <a:t>Questa frase è dalla prima 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Bold"/>
              </a:rPr>
              <a:t>lettera di Giovanni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"/>
              </a:rPr>
              <a:t> 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 Bold"/>
              </a:rPr>
              <a:t>ai cristiani</a:t>
            </a:r>
            <a:r>
              <a:rPr b="0" lang="en-US" sz="4800" spc="-1" strike="noStrike">
                <a:solidFill>
                  <a:srgbClr val="000000"/>
                </a:solidFill>
                <a:latin typeface="29LT Bukra Condensed"/>
              </a:rPr>
              <a:t> di una comunità dell’Asia Minore. 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55"/>
          <p:cNvSpPr/>
          <p:nvPr/>
        </p:nvSpPr>
        <p:spPr>
          <a:xfrm>
            <a:off x="21929040" y="5412600"/>
            <a:ext cx="5179680" cy="860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amare implica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 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coraggio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, fatica e il rischio di dover affrontare avversità e sofferenze.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Ma chi ama così partecipa alla vita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di Dio e sperimenta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la Sua libertà.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Box 56"/>
          <p:cNvSpPr/>
          <p:nvPr/>
        </p:nvSpPr>
        <p:spPr>
          <a:xfrm>
            <a:off x="21929040" y="967320"/>
            <a:ext cx="4428360" cy="31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Dal Suo esempio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si comprende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che...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Box 57"/>
          <p:cNvSpPr/>
          <p:nvPr/>
        </p:nvSpPr>
        <p:spPr>
          <a:xfrm>
            <a:off x="35133840" y="1019160"/>
            <a:ext cx="5094720" cy="34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718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Come possiamo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718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testimoniare che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718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Dio è amore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?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Box 58"/>
          <p:cNvSpPr/>
          <p:nvPr/>
        </p:nvSpPr>
        <p:spPr>
          <a:xfrm>
            <a:off x="32468400" y="4088160"/>
            <a:ext cx="6850080" cy="23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Bold"/>
              </a:rPr>
              <a:t>Nel servizio ai fratelli,</a:t>
            </a: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 (...) cominciando dalle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16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29LT Bukra Condensed Light"/>
              </a:rPr>
              <a:t>piccole cose (...). </a:t>
            </a:r>
            <a:endParaRPr b="0" lang="fr-FR" sz="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Box 59"/>
          <p:cNvSpPr/>
          <p:nvPr/>
        </p:nvSpPr>
        <p:spPr>
          <a:xfrm>
            <a:off x="1106640" y="10355400"/>
            <a:ext cx="8879040" cy="36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7089"/>
              </a:lnSpc>
            </a:pPr>
            <a:r>
              <a:rPr b="0" lang="en-US" sz="6819" spc="-1" strike="noStrike">
                <a:solidFill>
                  <a:srgbClr val="ffffff"/>
                </a:solidFill>
                <a:latin typeface="Chau Philomene"/>
              </a:rPr>
              <a:t>«Chi non ama non ha conosciuto Dio, perché Dio è amore». </a:t>
            </a:r>
            <a:endParaRPr b="0" lang="fr-FR" sz="681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60"/>
          <p:cNvSpPr/>
          <p:nvPr/>
        </p:nvSpPr>
        <p:spPr>
          <a:xfrm>
            <a:off x="8486280" y="12470400"/>
            <a:ext cx="1643040" cy="14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550"/>
              </a:lnSpc>
            </a:pPr>
            <a:r>
              <a:rPr b="0" lang="en-US" sz="5000" spc="-1" strike="noStrike">
                <a:solidFill>
                  <a:srgbClr val="000000"/>
                </a:solidFill>
                <a:latin typeface="Teko"/>
              </a:rPr>
              <a:t>(Gv 4,8)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61"/>
          <p:cNvSpPr/>
          <p:nvPr/>
        </p:nvSpPr>
        <p:spPr>
          <a:xfrm>
            <a:off x="371520" y="1329480"/>
            <a:ext cx="5199840" cy="281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11083"/>
              </a:lnSpc>
            </a:pPr>
            <a:r>
              <a:rPr b="0" lang="en-US" sz="11090" spc="-111" strike="noStrike">
                <a:solidFill>
                  <a:srgbClr val="ffffff"/>
                </a:solidFill>
                <a:latin typeface="One Little Font Full Bold"/>
              </a:rPr>
              <a:t>Parola</a:t>
            </a:r>
            <a:endParaRPr b="0" lang="fr-FR" sz="1109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11083"/>
              </a:lnSpc>
            </a:pPr>
            <a:r>
              <a:rPr b="0" lang="en-US" sz="11090" spc="-111" strike="noStrike">
                <a:solidFill>
                  <a:srgbClr val="ffffff"/>
                </a:solidFill>
                <a:latin typeface="One Little Font Full Bold"/>
              </a:rPr>
              <a:t>di Vita</a:t>
            </a:r>
            <a:endParaRPr b="0" lang="fr-FR" sz="110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62"/>
          <p:cNvSpPr/>
          <p:nvPr/>
        </p:nvSpPr>
        <p:spPr>
          <a:xfrm>
            <a:off x="820080" y="3898800"/>
            <a:ext cx="40168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824"/>
              </a:lnSpc>
            </a:pPr>
            <a:r>
              <a:rPr b="0" lang="en-US" sz="3820" spc="-307" strike="noStrike">
                <a:solidFill>
                  <a:srgbClr val="fcfcfc"/>
                </a:solidFill>
                <a:latin typeface="Lazydog"/>
              </a:rPr>
              <a:t>MAGGIO 2024</a:t>
            </a:r>
            <a:endParaRPr b="0" lang="fr-FR" sz="38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b861129-0d73-4312-bbbe-a82bc3901102" xsi:nil="true"/>
    <TaxCatchAll xmlns="5be84579-c802-4c28-afbe-e7eb7b5d93b2" xsi:nil="true"/>
    <lcf76f155ced4ddcb4097134ff3c332f xmlns="8b861129-0d73-4312-bbbe-a82bc390110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0E634B9C216C4AB4FFFB653A7A7918" ma:contentTypeVersion="16" ma:contentTypeDescription="Creare un nuovo documento." ma:contentTypeScope="" ma:versionID="50cfbeac7baf9328a1239dacb751af6f">
  <xsd:schema xmlns:xsd="http://www.w3.org/2001/XMLSchema" xmlns:xs="http://www.w3.org/2001/XMLSchema" xmlns:p="http://schemas.microsoft.com/office/2006/metadata/properties" xmlns:ns2="8b861129-0d73-4312-bbbe-a82bc3901102" xmlns:ns3="5be84579-c802-4c28-afbe-e7eb7b5d93b2" targetNamespace="http://schemas.microsoft.com/office/2006/metadata/properties" ma:root="true" ma:fieldsID="6e74d75973799b2a6bf803bb2b28ae56" ns2:_="" ns3:_="">
    <xsd:import namespace="8b861129-0d73-4312-bbbe-a82bc3901102"/>
    <xsd:import namespace="5be84579-c802-4c28-afbe-e7eb7b5d9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61129-0d73-4312-bbbe-a82bc39011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827b190b-f2f9-433c-adc0-5e9deb5b7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2" nillable="true" ma:displayName="Stato consenso" ma:internalName="Stato_x0020_consens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84579-c802-4c28-afbe-e7eb7b5d93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f0bf31-4d24-44f3-a1f1-19ea2f4dc51a}" ma:internalName="TaxCatchAll" ma:showField="CatchAllData" ma:web="5be84579-c802-4c28-afbe-e7eb7b5d9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2C374-0DB0-45D6-8DDA-223CB76CE895}">
  <ds:schemaRefs>
    <ds:schemaRef ds:uri="5be84579-c802-4c28-afbe-e7eb7b5d93b2"/>
    <ds:schemaRef ds:uri="8b861129-0d73-4312-bbbe-a82bc390110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639117-8125-4477-94DF-B3B0475450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83F1CF-1352-4589-B6CE-68A89177F515}">
  <ds:schemaRefs>
    <ds:schemaRef ds:uri="5be84579-c802-4c28-afbe-e7eb7b5d93b2"/>
    <ds:schemaRef ds:uri="8b861129-0d73-4312-bbbe-a82bc39011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Application>LibreOffice/24.2.1.2$Windows_X86_64 LibreOffice_project/db4def46b0453cc22e2d0305797cf981b68ef5ac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DAGCOAzaaKo</dc:identifier>
  <dc:language>fr-FR</dc:language>
  <cp:lastModifiedBy/>
  <dcterms:modified xsi:type="dcterms:W3CDTF">2024-05-01T00:58:27Z</dcterms:modified>
  <cp:revision>4</cp:revision>
  <dc:subject/>
  <dc:title>IT MAGGIO 2024 - A4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0x0101009F0E634B9C216C4AB4FFFB653A7A7918</vt:lpwstr>
  </property>
  <property fmtid="{D5CDD505-2E9C-101B-9397-08002B2CF9AE}" pid="3" name="MediaServiceImageTags">
    <vt:lpwstr/>
  </property>
  <property fmtid="{D5CDD505-2E9C-101B-9397-08002B2CF9AE}" pid="4" name="PresentationFormat">
    <vt:lpwstr>Custom</vt:lpwstr>
  </property>
  <property fmtid="{D5CDD505-2E9C-101B-9397-08002B2CF9AE}" pid="5" name="Slides">
    <vt:i4>2</vt:i4>
  </property>
</Properties>
</file>